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Layouts/slideLayout16.xml" ContentType="application/vnd.openxmlformats-officedocument.presentationml.slideLayout+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77"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03" d="100"/>
          <a:sy n="103" d="100"/>
        </p:scale>
        <p:origin x="-1040" y="-112"/>
      </p:cViewPr>
      <p:guideLst>
        <p:guide orient="horz" pos="2160"/>
        <p:guide pos="2880"/>
      </p:guideLst>
    </p:cSldViewPr>
  </p:slideViewPr>
  <p:notesTextViewPr>
    <p:cViewPr>
      <p:scale>
        <a:sx n="100" d="100"/>
        <a:sy n="100" d="100"/>
      </p:scale>
      <p:origin x="0" y="4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6CC5A5-6444-FE49-82D5-C860A6584E07}" type="datetimeFigureOut">
              <a:rPr lang="en-US" smtClean="0"/>
              <a:pPr/>
              <a:t>4/18/11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2A928E-B84B-FA47-958F-51589FD958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quotes</a:t>
            </a:r>
          </a:p>
          <a:p>
            <a:r>
              <a:rPr lang="en-US" dirty="0" smtClean="0"/>
              <a:t>We’ve all seen this picture in class, the</a:t>
            </a:r>
            <a:r>
              <a:rPr lang="en-US" baseline="0" dirty="0" smtClean="0"/>
              <a:t> sign is there on Walden pond and is an excerpt from Walden.</a:t>
            </a:r>
          </a:p>
          <a:p>
            <a:r>
              <a:rPr lang="en-US" baseline="0" dirty="0" smtClean="0"/>
              <a:t>Thoreau moved to the woods to get the full experience; he was rejecting society, becoming his own teacher, and living freely from any pressures or societal norms.  By isolating himself, he was able to fully connect with God on a very personal level and assert his independence.</a:t>
            </a:r>
            <a:endParaRPr lang="en-US" dirty="0"/>
          </a:p>
        </p:txBody>
      </p:sp>
      <p:sp>
        <p:nvSpPr>
          <p:cNvPr id="4" name="Slide Number Placeholder 3"/>
          <p:cNvSpPr>
            <a:spLocks noGrp="1"/>
          </p:cNvSpPr>
          <p:nvPr>
            <p:ph type="sldNum" sz="quarter" idx="10"/>
          </p:nvPr>
        </p:nvSpPr>
        <p:spPr/>
        <p:txBody>
          <a:bodyPr/>
          <a:lstStyle/>
          <a:p>
            <a:fld id="{8A2A928E-B84B-FA47-958F-51589FD95825}"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Oxen eats</a:t>
            </a:r>
            <a:r>
              <a:rPr lang="en-US" baseline="0" dirty="0" smtClean="0"/>
              <a:t> only vegetables pg. 5</a:t>
            </a:r>
            <a:endParaRPr lang="en-US" dirty="0"/>
          </a:p>
        </p:txBody>
      </p:sp>
      <p:sp>
        <p:nvSpPr>
          <p:cNvPr id="4" name="Slide Number Placeholder 3"/>
          <p:cNvSpPr>
            <a:spLocks noGrp="1"/>
          </p:cNvSpPr>
          <p:nvPr>
            <p:ph type="sldNum" sz="quarter" idx="10"/>
          </p:nvPr>
        </p:nvSpPr>
        <p:spPr/>
        <p:txBody>
          <a:bodyPr/>
          <a:lstStyle/>
          <a:p>
            <a:fld id="{8A2A928E-B84B-FA47-958F-51589FD95825}"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Harvard man, not actually struggling</a:t>
            </a:r>
            <a:r>
              <a:rPr lang="en-US" baseline="0" dirty="0" smtClean="0"/>
              <a:t> to make ends meet; he chose this lifestyle so he has the luxury of spending as much as needed.</a:t>
            </a:r>
            <a:endParaRPr lang="en-US" dirty="0"/>
          </a:p>
        </p:txBody>
      </p:sp>
      <p:sp>
        <p:nvSpPr>
          <p:cNvPr id="4" name="Slide Number Placeholder 3"/>
          <p:cNvSpPr>
            <a:spLocks noGrp="1"/>
          </p:cNvSpPr>
          <p:nvPr>
            <p:ph type="sldNum" sz="quarter" idx="10"/>
          </p:nvPr>
        </p:nvSpPr>
        <p:spPr/>
        <p:txBody>
          <a:bodyPr/>
          <a:lstStyle/>
          <a:p>
            <a:fld id="{8A2A928E-B84B-FA47-958F-51589FD95825}"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essence of Walden; Thoreau</a:t>
            </a:r>
            <a:r>
              <a:rPr lang="en-US" baseline="0" dirty="0" smtClean="0"/>
              <a:t> exiled himself in an attempt to find inner strength, peace, happiness, spirituality and independence.  For over two years he lived alone, spending as little as possible, rejecting society and embracing his experience with nature and God</a:t>
            </a:r>
            <a:r>
              <a:rPr lang="en-US" baseline="0" dirty="0" smtClean="0"/>
              <a:t>.  This final quote reads… and, to me, this was Thoreau’s ultimate lesson: he proved that life does not have to be a struggle, even with no money or possessions or companions, life can still be a freeing and wonderful experience.  We don’t have to succumb to the confines of society, we can live however we choose, seeking our own happiness and ultimately, we will not only have survived, but will have lived.</a:t>
            </a:r>
            <a:endParaRPr lang="en-US" dirty="0"/>
          </a:p>
        </p:txBody>
      </p:sp>
      <p:sp>
        <p:nvSpPr>
          <p:cNvPr id="4" name="Slide Number Placeholder 3"/>
          <p:cNvSpPr>
            <a:spLocks noGrp="1"/>
          </p:cNvSpPr>
          <p:nvPr>
            <p:ph type="sldNum" sz="quarter" idx="10"/>
          </p:nvPr>
        </p:nvSpPr>
        <p:spPr/>
        <p:txBody>
          <a:bodyPr/>
          <a:lstStyle/>
          <a:p>
            <a:fld id="{8A2A928E-B84B-FA47-958F-51589FD95825}"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your happiness</a:t>
            </a:r>
            <a:r>
              <a:rPr lang="en-US" baseline="0" dirty="0" smtClean="0"/>
              <a:t> – if you want to go out into the woods, go. Do whatever will make you a happy person. “I don’t want to survive, I want to live” -Thoreau</a:t>
            </a:r>
            <a:endParaRPr lang="en-US" dirty="0"/>
          </a:p>
        </p:txBody>
      </p:sp>
      <p:sp>
        <p:nvSpPr>
          <p:cNvPr id="4" name="Slide Number Placeholder 3"/>
          <p:cNvSpPr>
            <a:spLocks noGrp="1"/>
          </p:cNvSpPr>
          <p:nvPr>
            <p:ph type="sldNum" sz="quarter" idx="10"/>
          </p:nvPr>
        </p:nvSpPr>
        <p:spPr/>
        <p:txBody>
          <a:bodyPr/>
          <a:lstStyle/>
          <a:p>
            <a:fld id="{8A2A928E-B84B-FA47-958F-51589FD9582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899D783D-CEB9-DF43-88B4-584FEC532DA3}" type="datetimeFigureOut">
              <a:rPr lang="en-US" smtClean="0"/>
              <a:pPr/>
              <a:t>4/18/11</a:t>
            </a:fld>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09D441ED-22D9-48D6-AD92-DEFB122789E0}" type="slidenum">
              <a:rPr lang="en-US" smtClean="0"/>
              <a:pPr/>
              <a:t>‹#›</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D783D-CEB9-DF43-88B4-584FEC532DA3}" type="datetimeFigureOut">
              <a:rPr lang="en-US" smtClean="0"/>
              <a:pPr/>
              <a:t>4/18/11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C83E6-C469-A54F-BB80-2A74FC8F3D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D783D-CEB9-DF43-88B4-584FEC532DA3}" type="datetimeFigureOut">
              <a:rPr lang="en-US" smtClean="0"/>
              <a:pPr/>
              <a:t>4/18/11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C83E6-C469-A54F-BB80-2A74FC8F3D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US" smtClean="0"/>
              <a:t>Click icon to add picture</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D783D-CEB9-DF43-88B4-584FEC532DA3}" type="datetimeFigureOut">
              <a:rPr lang="en-US" smtClean="0"/>
              <a:pPr/>
              <a:t>4/18/11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C83E6-C469-A54F-BB80-2A74FC8F3D67}" type="slidenum">
              <a:rPr lang="en-US" smtClean="0"/>
              <a:pPr/>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Click icon to add picture</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D783D-CEB9-DF43-88B4-584FEC532DA3}" type="datetimeFigureOut">
              <a:rPr lang="en-US" smtClean="0"/>
              <a:pPr/>
              <a:t>4/18/11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C83E6-C469-A54F-BB80-2A74FC8F3D67}" type="slidenum">
              <a:rPr lang="en-US" smtClean="0"/>
              <a:pPr/>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Click icon to add picture</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D783D-CEB9-DF43-88B4-584FEC532DA3}" type="datetimeFigureOut">
              <a:rPr lang="en-US" smtClean="0"/>
              <a:pPr/>
              <a:t>4/18/11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C83E6-C469-A54F-BB80-2A74FC8F3D67}" type="slidenum">
              <a:rPr lang="en-US" smtClean="0"/>
              <a:pPr/>
              <a:t>‹#›</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Click icon to add picture</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D783D-CEB9-DF43-88B4-584FEC532DA3}" type="datetimeFigureOut">
              <a:rPr lang="en-US" smtClean="0"/>
              <a:pPr/>
              <a:t>4/18/11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C83E6-C469-A54F-BB80-2A74FC8F3D67}" type="slidenum">
              <a:rPr lang="en-US" smtClean="0"/>
              <a:pPr/>
              <a:t>‹#›</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Click icon to add picture</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US" smtClean="0"/>
              <a:t>Click icon to add picture</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99D783D-CEB9-DF43-88B4-584FEC532DA3}" type="datetimeFigureOut">
              <a:rPr lang="en-US" smtClean="0"/>
              <a:pPr/>
              <a:t>4/18/11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C83E6-C469-A54F-BB80-2A74FC8F3D6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99D783D-CEB9-DF43-88B4-584FEC532DA3}" type="datetimeFigureOut">
              <a:rPr lang="en-US" smtClean="0"/>
              <a:pPr/>
              <a:t>4/18/11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C83E6-C469-A54F-BB80-2A74FC8F3D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99D783D-CEB9-DF43-88B4-584FEC532DA3}" type="datetimeFigureOut">
              <a:rPr lang="en-US" smtClean="0"/>
              <a:pPr/>
              <a:t>4/18/11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C83E6-C469-A54F-BB80-2A74FC8F3D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9D783D-CEB9-DF43-88B4-584FEC532DA3}" type="datetimeFigureOut">
              <a:rPr lang="en-US" smtClean="0"/>
              <a:pPr/>
              <a:t>4/18/11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D99619C8-A375-448C-891B-9999C6BE8E64}" type="slidenum">
              <a:rPr/>
              <a:pPr/>
              <a:t>‹#›</a:t>
            </a:fld>
            <a:endParaRPr/>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n-US" smtClean="0"/>
              <a:t>Click icon to add picture</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899D783D-CEB9-DF43-88B4-584FEC532DA3}" type="datetimeFigureOut">
              <a:rPr lang="en-US" smtClean="0"/>
              <a:pPr/>
              <a:t>4/18/11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9D0C83E6-C469-A54F-BB80-2A74FC8F3D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n-US"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99D783D-CEB9-DF43-88B4-584FEC532DA3}" type="datetimeFigureOut">
              <a:rPr lang="en-US" smtClean="0"/>
              <a:pPr/>
              <a:t>4/18/11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21040" y="363071"/>
            <a:ext cx="609600" cy="365125"/>
          </a:xfrm>
        </p:spPr>
        <p:txBody>
          <a:bodyPr/>
          <a:lstStyle/>
          <a:p>
            <a:fld id="{9D0C83E6-C469-A54F-BB80-2A74FC8F3D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99D783D-CEB9-DF43-88B4-584FEC532DA3}" type="datetimeFigureOut">
              <a:rPr lang="en-US" smtClean="0"/>
              <a:pPr/>
              <a:t>4/18/11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9D0C83E6-C469-A54F-BB80-2A74FC8F3D67}" type="slidenum">
              <a:rPr lang="en-US" smtClean="0"/>
              <a:pPr/>
              <a:t>‹#›</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899D783D-CEB9-DF43-88B4-584FEC532DA3}" type="datetimeFigureOut">
              <a:rPr lang="en-US" smtClean="0"/>
              <a:pPr/>
              <a:t>4/18/11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21040" y="365760"/>
            <a:ext cx="609600" cy="365125"/>
          </a:xfrm>
        </p:spPr>
        <p:txBody>
          <a:bodyPr/>
          <a:lstStyle/>
          <a:p>
            <a:fld id="{9D0C83E6-C469-A54F-BB80-2A74FC8F3D67}" type="slidenum">
              <a:rPr lang="en-US" smtClean="0"/>
              <a:pPr/>
              <a:t>‹#›</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D783D-CEB9-DF43-88B4-584FEC532DA3}" type="datetimeFigureOut">
              <a:rPr lang="en-US" smtClean="0"/>
              <a:pPr/>
              <a:t>4/18/11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21040" y="365760"/>
            <a:ext cx="609600" cy="365125"/>
          </a:xfrm>
        </p:spPr>
        <p:txBody>
          <a:bodyPr/>
          <a:lstStyle/>
          <a:p>
            <a:fld id="{9D0C83E6-C469-A54F-BB80-2A74FC8F3D67}" type="slidenum">
              <a:rPr lang="en-US" smtClean="0"/>
              <a:pPr/>
              <a:t>‹#›</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US"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9D783D-CEB9-DF43-88B4-584FEC532DA3}" type="datetimeFigureOut">
              <a:rPr lang="en-US" smtClean="0"/>
              <a:pPr/>
              <a:t>4/18/11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C83E6-C469-A54F-BB80-2A74FC8F3D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899D783D-CEB9-DF43-88B4-584FEC532DA3}" type="datetimeFigureOut">
              <a:rPr lang="en-US" smtClean="0"/>
              <a:pPr/>
              <a:t>4/18/11</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9D0C83E6-C469-A54F-BB80-2A74FC8F3D67}" type="slidenum">
              <a:rPr lang="en-US" smtClean="0"/>
              <a:pPr/>
              <a:t>‹#›</a:t>
            </a:fld>
            <a:endParaRPr lang="en-US"/>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1248" y="2169459"/>
            <a:ext cx="3273552" cy="1640541"/>
          </a:xfrm>
        </p:spPr>
        <p:txBody>
          <a:bodyPr/>
          <a:lstStyle/>
          <a:p>
            <a:r>
              <a:rPr lang="en-US" dirty="0" smtClean="0"/>
              <a:t>Thoreau’s Guide to Life</a:t>
            </a:r>
            <a:endParaRPr lang="en-US" dirty="0"/>
          </a:p>
        </p:txBody>
      </p:sp>
      <p:pic>
        <p:nvPicPr>
          <p:cNvPr id="4" name="Picture 3"/>
          <p:cNvPicPr>
            <a:picLocks noChangeAspect="1"/>
          </p:cNvPicPr>
          <p:nvPr/>
        </p:nvPicPr>
        <p:blipFill>
          <a:blip r:embed="rId2"/>
          <a:srcRect l="10865" r="11265"/>
          <a:stretch>
            <a:fillRect/>
          </a:stretch>
        </p:blipFill>
        <p:spPr>
          <a:xfrm>
            <a:off x="1143000" y="1905000"/>
            <a:ext cx="3276600" cy="2794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 Your Job</a:t>
            </a:r>
            <a:endParaRPr lang="en-US" dirty="0"/>
          </a:p>
        </p:txBody>
      </p:sp>
      <p:sp>
        <p:nvSpPr>
          <p:cNvPr id="3" name="Content Placeholder 2"/>
          <p:cNvSpPr>
            <a:spLocks noGrp="1"/>
          </p:cNvSpPr>
          <p:nvPr>
            <p:ph idx="1"/>
          </p:nvPr>
        </p:nvSpPr>
        <p:spPr/>
        <p:txBody>
          <a:bodyPr/>
          <a:lstStyle/>
          <a:p>
            <a:pPr>
              <a:buNone/>
            </a:pPr>
            <a:r>
              <a:rPr lang="en-US" dirty="0" smtClean="0"/>
              <a:t>“Go confidently in the direction of your dreams! Live the life you’ve imagined.  As you simplify your life, the laws of the the universe will be simpler.”</a:t>
            </a:r>
          </a:p>
          <a:p>
            <a:pPr>
              <a:buNone/>
            </a:pPr>
            <a:endParaRPr lang="en-US" dirty="0" smtClean="0"/>
          </a:p>
          <a:p>
            <a:pPr>
              <a:buNone/>
            </a:pPr>
            <a:r>
              <a:rPr lang="en-US" dirty="0" smtClean="0"/>
              <a:t>“But men labor under a mistake… It is a fool’s life, as they will find when they get to the end of it, if not before.”</a:t>
            </a:r>
            <a:endParaRPr lang="en-US" dirty="0"/>
          </a:p>
        </p:txBody>
      </p:sp>
      <p:pic>
        <p:nvPicPr>
          <p:cNvPr id="4" name="Picture 3"/>
          <p:cNvPicPr>
            <a:picLocks noChangeAspect="1"/>
          </p:cNvPicPr>
          <p:nvPr/>
        </p:nvPicPr>
        <p:blipFill>
          <a:blip r:embed="rId2"/>
          <a:stretch>
            <a:fillRect/>
          </a:stretch>
        </p:blipFill>
        <p:spPr>
          <a:xfrm>
            <a:off x="254000" y="1600200"/>
            <a:ext cx="2946400" cy="40767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 to the Woods</a:t>
            </a:r>
            <a:endParaRPr lang="en-US" dirty="0"/>
          </a:p>
        </p:txBody>
      </p:sp>
      <p:sp>
        <p:nvSpPr>
          <p:cNvPr id="3" name="Content Placeholder 2"/>
          <p:cNvSpPr>
            <a:spLocks noGrp="1"/>
          </p:cNvSpPr>
          <p:nvPr>
            <p:ph idx="1"/>
          </p:nvPr>
        </p:nvSpPr>
        <p:spPr>
          <a:xfrm>
            <a:off x="4419600" y="2895600"/>
            <a:ext cx="4191000" cy="3581400"/>
          </a:xfrm>
        </p:spPr>
        <p:txBody>
          <a:bodyPr/>
          <a:lstStyle/>
          <a:p>
            <a:pPr>
              <a:buNone/>
            </a:pPr>
            <a:r>
              <a:rPr lang="en-US" dirty="0" smtClean="0"/>
              <a:t>“I lived alone, in the woods, a mile from any neighbor, in a house which I had built myself, on the shore of Walden Pond.”</a:t>
            </a:r>
            <a:endParaRPr lang="en-US" dirty="0"/>
          </a:p>
        </p:txBody>
      </p:sp>
      <p:pic>
        <p:nvPicPr>
          <p:cNvPr id="4" name="Picture 3"/>
          <p:cNvPicPr>
            <a:picLocks noChangeAspect="1"/>
          </p:cNvPicPr>
          <p:nvPr/>
        </p:nvPicPr>
        <p:blipFill>
          <a:blip r:embed="rId3"/>
          <a:stretch>
            <a:fillRect/>
          </a:stretch>
        </p:blipFill>
        <p:spPr>
          <a:xfrm>
            <a:off x="228600" y="1752600"/>
            <a:ext cx="3657600" cy="3581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Necessities</a:t>
            </a:r>
            <a:endParaRPr lang="en-US" dirty="0"/>
          </a:p>
        </p:txBody>
      </p:sp>
      <p:sp>
        <p:nvSpPr>
          <p:cNvPr id="3" name="Content Placeholder 2"/>
          <p:cNvSpPr>
            <a:spLocks noGrp="1"/>
          </p:cNvSpPr>
          <p:nvPr>
            <p:ph idx="1"/>
          </p:nvPr>
        </p:nvSpPr>
        <p:spPr/>
        <p:txBody>
          <a:bodyPr/>
          <a:lstStyle/>
          <a:p>
            <a:r>
              <a:rPr lang="en-US" dirty="0" smtClean="0"/>
              <a:t>Food</a:t>
            </a:r>
          </a:p>
          <a:p>
            <a:r>
              <a:rPr lang="en-US" dirty="0" smtClean="0"/>
              <a:t>Shelter</a:t>
            </a:r>
          </a:p>
          <a:p>
            <a:r>
              <a:rPr lang="en-US" dirty="0" smtClean="0"/>
              <a:t>Clothing</a:t>
            </a:r>
          </a:p>
          <a:p>
            <a:r>
              <a:rPr lang="en-US" dirty="0" smtClean="0"/>
              <a:t>Fuel</a:t>
            </a:r>
            <a:endParaRPr lang="en-US" dirty="0"/>
          </a:p>
        </p:txBody>
      </p:sp>
      <p:pic>
        <p:nvPicPr>
          <p:cNvPr id="4" name="Picture 3"/>
          <p:cNvPicPr>
            <a:picLocks noChangeAspect="1"/>
          </p:cNvPicPr>
          <p:nvPr/>
        </p:nvPicPr>
        <p:blipFill>
          <a:blip r:embed="rId3"/>
          <a:stretch>
            <a:fillRect/>
          </a:stretch>
        </p:blipFill>
        <p:spPr>
          <a:xfrm>
            <a:off x="430720" y="327024"/>
            <a:ext cx="2693480" cy="1970088"/>
          </a:xfrm>
          <a:prstGeom prst="rect">
            <a:avLst/>
          </a:prstGeom>
        </p:spPr>
      </p:pic>
      <p:pic>
        <p:nvPicPr>
          <p:cNvPr id="5" name="Picture 4"/>
          <p:cNvPicPr>
            <a:picLocks noChangeAspect="1"/>
          </p:cNvPicPr>
          <p:nvPr/>
        </p:nvPicPr>
        <p:blipFill>
          <a:blip r:embed="rId4"/>
          <a:stretch>
            <a:fillRect/>
          </a:stretch>
        </p:blipFill>
        <p:spPr>
          <a:xfrm>
            <a:off x="6065838" y="2057400"/>
            <a:ext cx="1782762" cy="1782762"/>
          </a:xfrm>
          <a:prstGeom prst="rect">
            <a:avLst/>
          </a:prstGeom>
        </p:spPr>
      </p:pic>
      <p:pic>
        <p:nvPicPr>
          <p:cNvPr id="6" name="Picture 5"/>
          <p:cNvPicPr>
            <a:picLocks noChangeAspect="1"/>
          </p:cNvPicPr>
          <p:nvPr/>
        </p:nvPicPr>
        <p:blipFill>
          <a:blip r:embed="rId5"/>
          <a:stretch>
            <a:fillRect/>
          </a:stretch>
        </p:blipFill>
        <p:spPr>
          <a:xfrm>
            <a:off x="5431983" y="3921125"/>
            <a:ext cx="2943619" cy="2205038"/>
          </a:xfrm>
          <a:prstGeom prst="rect">
            <a:avLst/>
          </a:prstGeom>
        </p:spPr>
      </p:pic>
      <p:pic>
        <p:nvPicPr>
          <p:cNvPr id="7" name="Picture 6"/>
          <p:cNvPicPr>
            <a:picLocks noChangeAspect="1"/>
          </p:cNvPicPr>
          <p:nvPr/>
        </p:nvPicPr>
        <p:blipFill>
          <a:blip r:embed="rId6"/>
          <a:stretch>
            <a:fillRect/>
          </a:stretch>
        </p:blipFill>
        <p:spPr>
          <a:xfrm>
            <a:off x="355600" y="2727325"/>
            <a:ext cx="2387600" cy="2387600"/>
          </a:xfrm>
          <a:prstGeom prst="rect">
            <a:avLst/>
          </a:prstGeom>
        </p:spPr>
      </p:pic>
      <p:sp>
        <p:nvSpPr>
          <p:cNvPr id="8" name="TextBox 7"/>
          <p:cNvSpPr txBox="1"/>
          <p:nvPr/>
        </p:nvSpPr>
        <p:spPr>
          <a:xfrm>
            <a:off x="355600" y="5334000"/>
            <a:ext cx="4445000" cy="923330"/>
          </a:xfrm>
          <a:prstGeom prst="rect">
            <a:avLst/>
          </a:prstGeom>
          <a:noFill/>
        </p:spPr>
        <p:txBody>
          <a:bodyPr wrap="square" rtlCol="0">
            <a:spAutoFit/>
          </a:bodyPr>
          <a:lstStyle/>
          <a:p>
            <a:r>
              <a:rPr lang="en-US" dirty="0" smtClean="0"/>
              <a:t>“Man’s body is a stove, and food the fuel which keep the internal combustion in the lungs.”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it Cheap</a:t>
            </a:r>
            <a:endParaRPr lang="en-US" dirty="0"/>
          </a:p>
        </p:txBody>
      </p:sp>
      <p:sp>
        <p:nvSpPr>
          <p:cNvPr id="3" name="Content Placeholder 2"/>
          <p:cNvSpPr>
            <a:spLocks noGrp="1"/>
          </p:cNvSpPr>
          <p:nvPr>
            <p:ph idx="1"/>
          </p:nvPr>
        </p:nvSpPr>
        <p:spPr>
          <a:xfrm>
            <a:off x="3962400" y="2571750"/>
            <a:ext cx="4946602" cy="3438525"/>
          </a:xfrm>
        </p:spPr>
        <p:txBody>
          <a:bodyPr/>
          <a:lstStyle/>
          <a:p>
            <a:r>
              <a:rPr lang="en-US" dirty="0" smtClean="0"/>
              <a:t>Stay out of debt</a:t>
            </a:r>
          </a:p>
          <a:p>
            <a:r>
              <a:rPr lang="en-US" dirty="0" smtClean="0"/>
              <a:t>$0.27 a week for food</a:t>
            </a:r>
          </a:p>
          <a:p>
            <a:pPr lvl="1"/>
            <a:r>
              <a:rPr lang="en-US" dirty="0" smtClean="0"/>
              <a:t>$6.24 today</a:t>
            </a:r>
          </a:p>
          <a:p>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457200" y="2571750"/>
            <a:ext cx="3276600" cy="1714500"/>
          </a:xfrm>
          <a:prstGeom prst="rect">
            <a:avLst/>
          </a:prstGeom>
        </p:spPr>
      </p:pic>
      <p:pic>
        <p:nvPicPr>
          <p:cNvPr id="6" name="Picture 5" descr="Screen shot 2011-04-17 at 3.10.39 PM.png"/>
          <p:cNvPicPr>
            <a:picLocks noChangeAspect="1"/>
          </p:cNvPicPr>
          <p:nvPr/>
        </p:nvPicPr>
        <p:blipFill>
          <a:blip r:embed="rId4"/>
          <a:stretch>
            <a:fillRect/>
          </a:stretch>
        </p:blipFill>
        <p:spPr>
          <a:xfrm>
            <a:off x="457200" y="4572000"/>
            <a:ext cx="5562601" cy="5969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by Doing</a:t>
            </a:r>
            <a:endParaRPr lang="en-US" dirty="0"/>
          </a:p>
        </p:txBody>
      </p:sp>
      <p:sp>
        <p:nvSpPr>
          <p:cNvPr id="3" name="Content Placeholder 2"/>
          <p:cNvSpPr>
            <a:spLocks noGrp="1"/>
          </p:cNvSpPr>
          <p:nvPr>
            <p:ph idx="1"/>
          </p:nvPr>
        </p:nvSpPr>
        <p:spPr>
          <a:xfrm>
            <a:off x="3587798" y="2133600"/>
            <a:ext cx="4946602" cy="3687763"/>
          </a:xfrm>
        </p:spPr>
        <p:txBody>
          <a:bodyPr>
            <a:normAutofit/>
          </a:bodyPr>
          <a:lstStyle/>
          <a:p>
            <a:pPr>
              <a:buNone/>
            </a:pPr>
            <a:endParaRPr lang="en-US" dirty="0" smtClean="0"/>
          </a:p>
          <a:p>
            <a:r>
              <a:rPr lang="en-US" dirty="0" smtClean="0"/>
              <a:t>“I mean that they should not play life or study it merely while the community supports them in this expensive game, but earnestly live it from beginning to end.”</a:t>
            </a:r>
            <a:endParaRPr lang="en-US" dirty="0"/>
          </a:p>
        </p:txBody>
      </p:sp>
      <p:pic>
        <p:nvPicPr>
          <p:cNvPr id="4" name="Picture 3"/>
          <p:cNvPicPr>
            <a:picLocks noChangeAspect="1"/>
          </p:cNvPicPr>
          <p:nvPr/>
        </p:nvPicPr>
        <p:blipFill>
          <a:blip r:embed="rId2"/>
          <a:stretch>
            <a:fillRect/>
          </a:stretch>
        </p:blipFill>
        <p:spPr>
          <a:xfrm>
            <a:off x="368300" y="2222500"/>
            <a:ext cx="2984500" cy="27305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Nothing</a:t>
            </a:r>
            <a:endParaRPr lang="en-US" dirty="0"/>
          </a:p>
        </p:txBody>
      </p:sp>
      <p:sp>
        <p:nvSpPr>
          <p:cNvPr id="3" name="Content Placeholder 2"/>
          <p:cNvSpPr>
            <a:spLocks noGrp="1"/>
          </p:cNvSpPr>
          <p:nvPr>
            <p:ph idx="1"/>
          </p:nvPr>
        </p:nvSpPr>
        <p:spPr/>
        <p:txBody>
          <a:bodyPr/>
          <a:lstStyle/>
          <a:p>
            <a:r>
              <a:rPr lang="en-US" dirty="0" smtClean="0"/>
              <a:t>“Few phenomena gave me more delight than to observe the forms which thawing sand and clay assume in flowing down the sides of a deep cut on the railroad.”</a:t>
            </a:r>
          </a:p>
          <a:p>
            <a:r>
              <a:rPr lang="en-US" dirty="0" smtClean="0"/>
              <a:t>“I have a great deal of company in this house, especially in the morning when nobody calls.”</a:t>
            </a:r>
            <a:endParaRPr lang="en-US" dirty="0"/>
          </a:p>
        </p:txBody>
      </p:sp>
      <p:pic>
        <p:nvPicPr>
          <p:cNvPr id="4" name="Picture 3"/>
          <p:cNvPicPr>
            <a:picLocks noChangeAspect="1"/>
          </p:cNvPicPr>
          <p:nvPr/>
        </p:nvPicPr>
        <p:blipFill>
          <a:blip r:embed="rId2"/>
          <a:stretch>
            <a:fillRect/>
          </a:stretch>
        </p:blipFill>
        <p:spPr>
          <a:xfrm>
            <a:off x="152400" y="2419350"/>
            <a:ext cx="3276600" cy="24574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Life Within Yourself</a:t>
            </a:r>
            <a:endParaRPr lang="en-US" dirty="0"/>
          </a:p>
        </p:txBody>
      </p:sp>
      <p:sp>
        <p:nvSpPr>
          <p:cNvPr id="3" name="Content Placeholder 2"/>
          <p:cNvSpPr>
            <a:spLocks noGrp="1"/>
          </p:cNvSpPr>
          <p:nvPr>
            <p:ph idx="1"/>
          </p:nvPr>
        </p:nvSpPr>
        <p:spPr/>
        <p:txBody>
          <a:bodyPr/>
          <a:lstStyle/>
          <a:p>
            <a:r>
              <a:rPr lang="en-US" dirty="0" smtClean="0"/>
              <a:t>Find the beauty in the nature</a:t>
            </a:r>
          </a:p>
          <a:p>
            <a:r>
              <a:rPr lang="en-US" dirty="0" smtClean="0"/>
              <a:t>Connect with God</a:t>
            </a:r>
          </a:p>
          <a:p>
            <a:r>
              <a:rPr lang="en-US" dirty="0" smtClean="0"/>
              <a:t>Find happiness in simplicity</a:t>
            </a:r>
          </a:p>
          <a:p>
            <a:r>
              <a:rPr lang="en-US" dirty="0" smtClean="0"/>
              <a:t>Reject society</a:t>
            </a:r>
            <a:endParaRPr lang="en-US" dirty="0"/>
          </a:p>
        </p:txBody>
      </p:sp>
      <p:sp>
        <p:nvSpPr>
          <p:cNvPr id="4" name="TextBox 3"/>
          <p:cNvSpPr txBox="1"/>
          <p:nvPr/>
        </p:nvSpPr>
        <p:spPr>
          <a:xfrm>
            <a:off x="1752600" y="4648200"/>
            <a:ext cx="5638800" cy="1477328"/>
          </a:xfrm>
          <a:prstGeom prst="rect">
            <a:avLst/>
          </a:prstGeom>
          <a:noFill/>
        </p:spPr>
        <p:txBody>
          <a:bodyPr wrap="square" rtlCol="0">
            <a:spAutoFit/>
          </a:bodyPr>
          <a:lstStyle/>
          <a:p>
            <a:r>
              <a:rPr lang="en-US" dirty="0" smtClean="0"/>
              <a:t>“In short, I am convinced, both by faith and experience, that to maintain one’s self on this earth is not a hardship but a pastime, if we live simply and wisely; as the pursuits of the simpler nations are the sports of the more artificial.”</a:t>
            </a:r>
            <a:endParaRPr lang="en-US" dirty="0"/>
          </a:p>
        </p:txBody>
      </p:sp>
      <p:pic>
        <p:nvPicPr>
          <p:cNvPr id="6" name="Picture 5"/>
          <p:cNvPicPr>
            <a:picLocks noChangeAspect="1"/>
          </p:cNvPicPr>
          <p:nvPr/>
        </p:nvPicPr>
        <p:blipFill>
          <a:blip r:embed="rId3"/>
          <a:stretch>
            <a:fillRect/>
          </a:stretch>
        </p:blipFill>
        <p:spPr>
          <a:xfrm>
            <a:off x="177800" y="1981200"/>
            <a:ext cx="3251200" cy="2438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6699202" cy="1941512"/>
          </a:xfrm>
        </p:spPr>
        <p:txBody>
          <a:bodyPr/>
          <a:lstStyle/>
          <a:p>
            <a:pPr>
              <a:buNone/>
            </a:pPr>
            <a:r>
              <a:rPr lang="en-US" dirty="0" smtClean="0"/>
              <a:t>“If a man does not keep pace with his companions, perhaps it is because he hears a different drummer.  Let him step to the music which he hears, however measured or far away.”</a:t>
            </a:r>
          </a:p>
          <a:p>
            <a:pPr>
              <a:buNone/>
            </a:pPr>
            <a:r>
              <a:rPr lang="en-US" dirty="0" smtClean="0"/>
              <a:t>-Henry David Thoreau</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144</TotalTime>
  <Words>648</Words>
  <Application>Microsoft Macintosh PowerPoint</Application>
  <PresentationFormat>On-screen Show (4:3)</PresentationFormat>
  <Paragraphs>44</Paragraphs>
  <Slides>9</Slides>
  <Notes>5</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Inspiration</vt:lpstr>
      <vt:lpstr>Thoreau’s Guide to Life</vt:lpstr>
      <vt:lpstr>Quit Your Job</vt:lpstr>
      <vt:lpstr>Move to the Woods</vt:lpstr>
      <vt:lpstr>The Four Necessities</vt:lpstr>
      <vt:lpstr>Keep it Cheap</vt:lpstr>
      <vt:lpstr>Learn by Doing</vt:lpstr>
      <vt:lpstr>Do Nothing</vt:lpstr>
      <vt:lpstr>Finding Life Within Yourself</vt:lpstr>
      <vt:lpstr>Slide 9</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Thoreau’s Guide to Life</dc:title>
  <dc:creator>Carly Rickards</dc:creator>
  <cp:lastModifiedBy>Carly Rickards</cp:lastModifiedBy>
  <cp:revision>15</cp:revision>
  <dcterms:created xsi:type="dcterms:W3CDTF">2011-04-19T06:54:57Z</dcterms:created>
  <dcterms:modified xsi:type="dcterms:W3CDTF">2011-04-19T07:53:21Z</dcterms:modified>
</cp:coreProperties>
</file>