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CECA-A504-435A-952A-F7F034916FE4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1A67-F482-435E-8101-31B891563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CECA-A504-435A-952A-F7F034916FE4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1A67-F482-435E-8101-31B89156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CECA-A504-435A-952A-F7F034916FE4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1A67-F482-435E-8101-31B89156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CECA-A504-435A-952A-F7F034916FE4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1A67-F482-435E-8101-31B89156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CECA-A504-435A-952A-F7F034916FE4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1A67-F482-435E-8101-31B89156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CECA-A504-435A-952A-F7F034916FE4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1A67-F482-435E-8101-31B89156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CECA-A504-435A-952A-F7F034916FE4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1A67-F482-435E-8101-31B89156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CECA-A504-435A-952A-F7F034916FE4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1A67-F482-435E-8101-31B89156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CECA-A504-435A-952A-F7F034916FE4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1A67-F482-435E-8101-31B89156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CECA-A504-435A-952A-F7F034916FE4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1A67-F482-435E-8101-31B891563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E8CCECA-A504-435A-952A-F7F034916FE4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5D61A67-F482-435E-8101-31B89156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E8CCECA-A504-435A-952A-F7F034916FE4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5D61A67-F482-435E-8101-31B89156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The Colonel </a:t>
            </a:r>
            <a:r>
              <a:rPr lang="en-US" dirty="0" err="1" smtClean="0"/>
              <a:t>Chabert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8077200" cy="1499616"/>
          </a:xfrm>
        </p:spPr>
        <p:txBody>
          <a:bodyPr/>
          <a:lstStyle/>
          <a:p>
            <a:pPr algn="ctr"/>
            <a:r>
              <a:rPr lang="en-US" dirty="0" smtClean="0"/>
              <a:t>By: Tara </a:t>
            </a:r>
            <a:r>
              <a:rPr lang="en-US" dirty="0" err="1" smtClean="0"/>
              <a:t>Keigharn</a:t>
            </a:r>
            <a:endParaRPr lang="en-US" dirty="0" smtClean="0"/>
          </a:p>
          <a:p>
            <a:pPr algn="ctr"/>
            <a:r>
              <a:rPr lang="en-US" dirty="0" smtClean="0"/>
              <a:t>Sao Nguyen </a:t>
            </a:r>
          </a:p>
          <a:p>
            <a:pPr algn="ctr"/>
            <a:r>
              <a:rPr lang="en-US" dirty="0" smtClean="0"/>
              <a:t>Kelsey Gibson </a:t>
            </a:r>
          </a:p>
          <a:p>
            <a:pPr algn="ctr"/>
            <a:r>
              <a:rPr lang="en-US" dirty="0" smtClean="0"/>
              <a:t>Jake Gardner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52728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Chris </a:t>
            </a:r>
            <a:r>
              <a:rPr lang="en-US" sz="3200" dirty="0" err="1" smtClean="0"/>
              <a:t>Chabert</a:t>
            </a:r>
            <a:r>
              <a:rPr lang="en-US" sz="3200" dirty="0" smtClean="0"/>
              <a:t> is a soldier of the Afghanistan War. He is the American hero that shot Bin Laden.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772023"/>
            <a:ext cx="3657600" cy="478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481328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On the way back from the op, their convoy was bombed. The government thought there were no survivors. 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969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/>
              <a:t>Therefore his girlfriend and friends believed that he was dead.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 descr="http://www.bolgernow.com/blog/wp-content/uploads/2009/06/dea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18" r="9718"/>
          <a:stretch>
            <a:fillRect/>
          </a:stretch>
        </p:blipFill>
        <p:spPr bwMode="auto">
          <a:xfrm rot="20805333">
            <a:off x="2420554" y="2248522"/>
            <a:ext cx="4312905" cy="3670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Due to the trauma of war, Chris developed severe PTSD; which made it difficult for people to take him seriously. </a:t>
            </a:r>
            <a:endParaRPr lang="en-US" sz="3200" dirty="0"/>
          </a:p>
        </p:txBody>
      </p:sp>
      <p:pic>
        <p:nvPicPr>
          <p:cNvPr id="4" name="Picture 2" descr="http://t2.gstatic.com/images?q=tbn:ANd9GcSymJbLUHtgvkZlbl1ATRZJ7juO5lsXIRqn7VkK7LxiN-CE3903&amp;t=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>
            <a:off x="2209800" y="2193980"/>
            <a:ext cx="4648200" cy="39563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/>
              <a:t>Chris convinced Jack of his identity by ordering medical information from the village where he recovered from the blast.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 descr="http://www.kestlerfinancial.com/Portals/0/Images/medical_recor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872" r="10872"/>
          <a:stretch>
            <a:fillRect/>
          </a:stretch>
        </p:blipFill>
        <p:spPr bwMode="auto">
          <a:xfrm>
            <a:off x="2133600" y="2133600"/>
            <a:ext cx="4419600" cy="3762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 smtClean="0"/>
              <a:t>After verifying Chris’ identity, Jack accepts the case. They proceed to work together to sue the girlfriend for personal damages.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 descr="http://www.bordeauxandboyes.com/images/Business-La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319" b="7319"/>
          <a:stretch>
            <a:fillRect/>
          </a:stretch>
        </p:blipFill>
        <p:spPr bwMode="auto">
          <a:xfrm rot="20582709">
            <a:off x="2475266" y="2802544"/>
            <a:ext cx="4302402" cy="3308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25272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Unfortunately, Chris and Jack discover that Gracie has moved on and is now dating Kevin </a:t>
            </a:r>
            <a:r>
              <a:rPr lang="en-US" sz="3600" dirty="0" err="1" smtClean="0"/>
              <a:t>Federline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30592"/>
            <a:ext cx="8077200" cy="509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Not wanting to  risk damaging her new relationship, Gracie appeals to Chris’ sympathetic side and asks him not to continue with the lawsuit.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dirty="0"/>
          </a:p>
        </p:txBody>
      </p:sp>
      <p:pic>
        <p:nvPicPr>
          <p:cNvPr id="8" name="Picture 3" descr="C:\Users\Jake\Desktop\britney-spears-kevin-federline-wedd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33600"/>
            <a:ext cx="3055443" cy="4463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Chris gives in to her request, and decides to leave </a:t>
            </a:r>
            <a:r>
              <a:rPr lang="en-US" sz="3600" dirty="0" err="1" smtClean="0"/>
              <a:t>Facebook</a:t>
            </a:r>
            <a:r>
              <a:rPr lang="en-US" sz="3600" dirty="0" smtClean="0"/>
              <a:t> forever, resorting to </a:t>
            </a:r>
            <a:r>
              <a:rPr lang="en-US" sz="3600" dirty="0" err="1" smtClean="0"/>
              <a:t>Xanga</a:t>
            </a:r>
            <a:r>
              <a:rPr lang="en-US" sz="3600" dirty="0" smtClean="0"/>
              <a:t> instead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dirty="0"/>
          </a:p>
        </p:txBody>
      </p:sp>
      <p:pic>
        <p:nvPicPr>
          <p:cNvPr id="4" name="Content Placeholder 3" descr="C:\Users\Jake\Desktop\fbooktras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3816429" cy="4625975"/>
          </a:xfrm>
          <a:prstGeom prst="rect">
            <a:avLst/>
          </a:prstGeom>
          <a:noFill/>
        </p:spPr>
      </p:pic>
      <p:pic>
        <p:nvPicPr>
          <p:cNvPr id="5" name="Picture 4" descr="C:\Users\Jake\Desktop\z163614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438400"/>
            <a:ext cx="3475037" cy="347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Years later, Jack finds Chris through an internet search, only to find that he is not the same person that he once was.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59" y="1600200"/>
            <a:ext cx="885852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Chris </a:t>
            </a:r>
            <a:r>
              <a:rPr lang="en-US" dirty="0" err="1" smtClean="0"/>
              <a:t>Chabert’s</a:t>
            </a:r>
            <a:r>
              <a:rPr lang="en-US" dirty="0" smtClean="0"/>
              <a:t> </a:t>
            </a:r>
            <a:r>
              <a:rPr lang="en-US" dirty="0"/>
              <a:t>plane has just landed from </a:t>
            </a:r>
            <a:r>
              <a:rPr lang="en-US" dirty="0" smtClean="0"/>
              <a:t>Afghanistan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096000" cy="445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/>
              <a:t>The End </a:t>
            </a:r>
            <a:endParaRPr lang="en-US" sz="8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405128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 smtClean="0"/>
              <a:t>The first thing he does when he gets back to the States is check his </a:t>
            </a:r>
            <a:r>
              <a:rPr lang="en-US" sz="4000" dirty="0" err="1" smtClean="0"/>
              <a:t>Facebook</a:t>
            </a:r>
            <a:r>
              <a:rPr lang="en-US" sz="4000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he can’t log in….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3037"/>
            <a:ext cx="9372600" cy="52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He discovers that his girlfriend, Gracie Lou, has changed his password and deactivated his </a:t>
            </a:r>
            <a:r>
              <a:rPr lang="en-US" sz="3200" dirty="0" err="1" smtClean="0"/>
              <a:t>Facebook</a:t>
            </a:r>
            <a:r>
              <a:rPr lang="en-US" sz="3200" dirty="0" smtClean="0"/>
              <a:t> account.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0952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He tries to contact </a:t>
            </a:r>
            <a:r>
              <a:rPr lang="en-US" sz="3200" dirty="0" err="1" smtClean="0"/>
              <a:t>Facebook</a:t>
            </a:r>
            <a:r>
              <a:rPr lang="en-US" sz="3200" dirty="0" smtClean="0"/>
              <a:t> Headquarters but they don’t believe it is really him. 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2667000"/>
            <a:ext cx="452520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>He contacts many lawyers in order to regain his identity; they all laugh at his </a:t>
            </a:r>
            <a:r>
              <a:rPr lang="en-US" sz="4800" dirty="0" err="1" smtClean="0"/>
              <a:t>Facebook</a:t>
            </a:r>
            <a:r>
              <a:rPr lang="en-US" sz="4800" dirty="0" smtClean="0"/>
              <a:t> profile concerns</a:t>
            </a:r>
            <a:br>
              <a:rPr lang="en-US" sz="4800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032346">
            <a:off x="4776696" y="3103308"/>
            <a:ext cx="3333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29000"/>
            <a:ext cx="3333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52728"/>
          </a:xfrm>
        </p:spPr>
        <p:txBody>
          <a:bodyPr>
            <a:noAutofit/>
          </a:bodyPr>
          <a:lstStyle/>
          <a:p>
            <a:pPr lvl="0"/>
            <a:r>
              <a:rPr lang="en-US" sz="3200" dirty="0" err="1" smtClean="0"/>
              <a:t>Chabert</a:t>
            </a:r>
            <a:r>
              <a:rPr lang="en-US" sz="3200" dirty="0" smtClean="0"/>
              <a:t> goes to </a:t>
            </a:r>
            <a:r>
              <a:rPr lang="en-US" sz="3200" dirty="0" err="1" smtClean="0"/>
              <a:t>Derville’s</a:t>
            </a:r>
            <a:r>
              <a:rPr lang="en-US" sz="3200" dirty="0" smtClean="0"/>
              <a:t> office to persuade him to represent the case by telling the story of what happened.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6544067" cy="432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Story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098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566</TotalTime>
  <Words>309</Words>
  <Application>Microsoft Office PowerPoint</Application>
  <PresentationFormat>On-screen Show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The Colonel Chabert</vt:lpstr>
      <vt:lpstr>Chris Chabert’s plane has just landed from Afghanistan</vt:lpstr>
      <vt:lpstr>The first thing he does when he gets back to the States is check his Facebook.  </vt:lpstr>
      <vt:lpstr>But he can’t log in….</vt:lpstr>
      <vt:lpstr>He discovers that his girlfriend, Gracie Lou, has changed his password and deactivated his Facebook account. </vt:lpstr>
      <vt:lpstr>He tries to contact Facebook Headquarters but they don’t believe it is really him. </vt:lpstr>
      <vt:lpstr> He contacts many lawyers in order to regain his identity; they all laugh at his Facebook profile concerns </vt:lpstr>
      <vt:lpstr>Chabert goes to Derville’s office to persuade him to represent the case by telling the story of what happened. </vt:lpstr>
      <vt:lpstr>The Story </vt:lpstr>
      <vt:lpstr>Chris Chabert is a soldier of the Afghanistan War. He is the American hero that shot Bin Laden. </vt:lpstr>
      <vt:lpstr>On the way back from the op, their convoy was bombed. The government thought there were no survivors. </vt:lpstr>
      <vt:lpstr>Therefore his girlfriend and friends believed that he was dead. </vt:lpstr>
      <vt:lpstr>Due to the trauma of war, Chris developed severe PTSD; which made it difficult for people to take him seriously. </vt:lpstr>
      <vt:lpstr>Chris convinced Jack of his identity by ordering medical information from the village where he recovered from the blast.  </vt:lpstr>
      <vt:lpstr>After verifying Chris’ identity, Jack accepts the case. They proceed to work together to sue the girlfriend for personal damages. </vt:lpstr>
      <vt:lpstr>Unfortunately, Chris and Jack discover that Gracie has moved on and is now dating Kevin Federline </vt:lpstr>
      <vt:lpstr>Not wanting to  risk damaging her new relationship, Gracie appeals to Chris’ sympathetic side and asks him not to continue with the lawsuit. </vt:lpstr>
      <vt:lpstr>Chris gives in to her request, and decides to leave Facebook forever, resorting to Xanga instead </vt:lpstr>
      <vt:lpstr>Years later, Jack finds Chris through an internet search, only to find that he is not the same person that he once was.</vt:lpstr>
      <vt:lpstr>The End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test</cp:lastModifiedBy>
  <cp:revision>38</cp:revision>
  <dcterms:created xsi:type="dcterms:W3CDTF">2011-05-08T21:12:53Z</dcterms:created>
  <dcterms:modified xsi:type="dcterms:W3CDTF">2011-05-10T05:32:34Z</dcterms:modified>
</cp:coreProperties>
</file>