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3" r:id="rId5"/>
    <p:sldId id="269" r:id="rId6"/>
    <p:sldId id="270" r:id="rId7"/>
    <p:sldId id="258" r:id="rId8"/>
    <p:sldId id="268" r:id="rId9"/>
    <p:sldId id="266" r:id="rId10"/>
    <p:sldId id="259" r:id="rId11"/>
    <p:sldId id="267" r:id="rId12"/>
    <p:sldId id="264" r:id="rId13"/>
    <p:sldId id="260" r:id="rId14"/>
    <p:sldId id="261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DC2C5-850B-4529-B32F-E998904438E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EF47-4CBD-4AA5-8BD8-711B6D09E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bugs would the other characters that we read about turn into if they found themselves in </a:t>
            </a:r>
            <a:r>
              <a:rPr lang="en-US" baseline="0" dirty="0" err="1" smtClean="0"/>
              <a:t>Gregor’s</a:t>
            </a:r>
            <a:r>
              <a:rPr lang="en-US" baseline="0" smtClean="0"/>
              <a:t> position??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EF47-4CBD-4AA5-8BD8-711B6D09E8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EF47-4CBD-4AA5-8BD8-711B6D09E8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CD83-D3F8-4740-822D-A2AC2EBB114C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DD5F-9238-4C6D-BC3C-7FBDB42EB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098122"/>
            <a:ext cx="4390306" cy="57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2971800" y="304800"/>
            <a:ext cx="6629400" cy="5181600"/>
          </a:xfrm>
          <a:prstGeom prst="cloudCallout">
            <a:avLst>
              <a:gd name="adj1" fmla="val -56398"/>
              <a:gd name="adj2" fmla="val -10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7772400" cy="1470025"/>
          </a:xfrm>
        </p:spPr>
        <p:txBody>
          <a:bodyPr/>
          <a:lstStyle/>
          <a:p>
            <a:pPr algn="r"/>
            <a:r>
              <a:rPr lang="en-US" b="1" dirty="0" smtClean="0"/>
              <a:t>Debugging English 253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971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Katie Campbell, Chloe </a:t>
            </a:r>
            <a:r>
              <a:rPr lang="en-US" sz="3200" dirty="0" err="1" smtClean="0"/>
              <a:t>Erdie</a:t>
            </a:r>
            <a:r>
              <a:rPr lang="en-US" sz="3200" dirty="0" smtClean="0"/>
              <a:t>, Jenna Mendes,</a:t>
            </a:r>
          </a:p>
          <a:p>
            <a:pPr algn="ctr"/>
            <a:r>
              <a:rPr lang="en-US" sz="3200" dirty="0" smtClean="0"/>
              <a:t>Shawn </a:t>
            </a:r>
            <a:r>
              <a:rPr lang="en-US" sz="3200" dirty="0" err="1" smtClean="0"/>
              <a:t>Responts</a:t>
            </a:r>
            <a:endParaRPr lang="en-US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Fredrick Douglass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73810"/>
            <a:ext cx="4891261" cy="55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371600"/>
            <a:ext cx="419100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“The brawl recalled my departed self-confidence and inspired me again with a determination to be free.”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-228600"/>
            <a:ext cx="69991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19600"/>
            <a:ext cx="4953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547874" y="385576"/>
            <a:ext cx="40675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cintosh HD:Users:chloeerdie:Desktop:earthworm-wallpaper-3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“The little air I was breathing was foul.  I wanted to move but had no room.  Opening my eyes, I saw nothing…I plowed my way through the corpses separating me from the surface.”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Colonel </a:t>
            </a:r>
            <a:r>
              <a:rPr lang="en-US" sz="4400" b="1" dirty="0" err="1" smtClean="0"/>
              <a:t>Chabert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21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43351"/>
            <a:ext cx="4495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120945"/>
            <a:ext cx="4800601" cy="379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Countess </a:t>
            </a:r>
            <a:r>
              <a:rPr lang="en-US" dirty="0" err="1" smtClean="0"/>
              <a:t>Ferraud</a:t>
            </a:r>
            <a:endParaRPr lang="en-US" dirty="0"/>
          </a:p>
        </p:txBody>
      </p:sp>
      <p:pic>
        <p:nvPicPr>
          <p:cNvPr id="7" name="Picture 6" descr="Macintosh HD:Users:chloeerdie:Desktop:adult_deer_tick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8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1015503"/>
            <a:ext cx="365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“Seeing Colonel </a:t>
            </a:r>
            <a:r>
              <a:rPr lang="en-US" sz="2800" dirty="0" err="1" smtClean="0"/>
              <a:t>Chabert’s</a:t>
            </a:r>
            <a:r>
              <a:rPr lang="en-US" sz="2800" dirty="0" smtClean="0"/>
              <a:t> wife, rich with his spoils, living in the lap of luxury and at the height of society, while the poor Colonel lived with a miserable dairyman among beasts.”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Macintosh HD:Users:chloeerdie:Desktop:wildlife_tick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10" y="76200"/>
            <a:ext cx="881408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2209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END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00425"/>
            <a:ext cx="2857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8321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285912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7" name="Picture 6" descr="Macintosh HD:Users:chloeerdie:Desktop:cockroach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3350" y="2971800"/>
            <a:ext cx="26606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457200"/>
            <a:ext cx="181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</a:rPr>
              <a:t>Grete</a:t>
            </a:r>
            <a:endParaRPr lang="en-US" sz="5400" b="1" cap="none" spc="50" dirty="0">
              <a:ln w="11430"/>
            </a:endParaRPr>
          </a:p>
        </p:txBody>
      </p:sp>
      <p:pic>
        <p:nvPicPr>
          <p:cNvPr id="4100" name="Picture 4" descr="http://www.sciway.net/sc-photos/albums/upstate-sc/monarch-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648200" cy="3505200"/>
          </a:xfrm>
          <a:prstGeom prst="rect">
            <a:avLst/>
          </a:prstGeom>
          <a:noFill/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a typeface="Adobe Gothic Std B" pitchFamily="34" charset="-128"/>
              </a:rPr>
              <a:t>“…their daughter stood up first and stretched her young body”</a:t>
            </a:r>
            <a:endParaRPr lang="en-US" sz="2800" dirty="0">
              <a:ea typeface="Adobe Gothic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91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a typeface="Adobe Gothic Std B" pitchFamily="34" charset="-128"/>
              </a:rPr>
              <a:t>“she had blossomed out into a beautiful, well-built girl”</a:t>
            </a:r>
            <a:endParaRPr lang="en-US" sz="3600" dirty="0">
              <a:ea typeface="Adobe Gothic Std B" pitchFamily="34" charset="-128"/>
            </a:endParaRPr>
          </a:p>
        </p:txBody>
      </p:sp>
      <p:pic>
        <p:nvPicPr>
          <p:cNvPr id="4102" name="Picture 6" descr="http://farm1.static.flickr.com/70/181532788_b36b70d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-1"/>
            <a:ext cx="4495800" cy="3398521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.L.Butter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effectLst>
            <a:outerShdw blurRad="50800" dist="50800" dir="8640000" algn="ctr" rotWithShape="0">
              <a:srgbClr val="000000"/>
            </a:outerShdw>
          </a:effectLst>
        </p:spPr>
      </p:pic>
      <p:pic>
        <p:nvPicPr>
          <p:cNvPr id="16388" name="Picture 4" descr="http://knowyourgarden.files.wordpress.com/2010/06/butterfl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543300"/>
          </a:xfrm>
          <a:prstGeom prst="rect">
            <a:avLst/>
          </a:prstGeom>
          <a:noFill/>
          <a:effectLst/>
        </p:spPr>
      </p:pic>
      <p:pic>
        <p:nvPicPr>
          <p:cNvPr id="16390" name="Picture 6" descr="http://www.hickerphoto.com/data/media/164/pink-cattleheart-butterfly_1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322" y="0"/>
            <a:ext cx="4515678" cy="3581400"/>
          </a:xfrm>
          <a:prstGeom prst="rect">
            <a:avLst/>
          </a:prstGeom>
          <a:noFill/>
          <a:effectLst/>
        </p:spPr>
      </p:pic>
      <p:pic>
        <p:nvPicPr>
          <p:cNvPr id="16392" name="Picture 8" descr="http://www.treehugger.com/butterfly-trumpet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756298" cy="3352800"/>
          </a:xfrm>
          <a:prstGeom prst="rect">
            <a:avLst/>
          </a:prstGeom>
          <a:noFill/>
          <a:effectLst>
            <a:outerShdw blurRad="50800" dist="50800" dir="864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mconnolley.org.uk/bees/DSCN6624-bee-close_12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276600"/>
          </a:xfrm>
          <a:prstGeom prst="rect">
            <a:avLst/>
          </a:prstGeom>
          <a:noFill/>
          <a:effectLst/>
        </p:spPr>
      </p:pic>
      <p:sp>
        <p:nvSpPr>
          <p:cNvPr id="5" name="Rectangle 4"/>
          <p:cNvSpPr/>
          <p:nvPr/>
        </p:nvSpPr>
        <p:spPr>
          <a:xfrm>
            <a:off x="4800600" y="304800"/>
            <a:ext cx="34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</a:rPr>
              <a:t>The Officer</a:t>
            </a:r>
            <a:endParaRPr lang="en-US" sz="5400" b="1" cap="none" spc="50" dirty="0">
              <a:ln w="11430"/>
            </a:endParaRPr>
          </a:p>
        </p:txBody>
      </p:sp>
      <p:pic>
        <p:nvPicPr>
          <p:cNvPr id="1030" name="Picture 6" descr="http://ncpedia.org/sites/default/files/honey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8527"/>
            <a:ext cx="4114800" cy="3609474"/>
          </a:xfrm>
          <a:prstGeom prst="rect">
            <a:avLst/>
          </a:prstGeom>
          <a:noFill/>
          <a:effectLst/>
        </p:spPr>
      </p:pic>
      <p:sp>
        <p:nvSpPr>
          <p:cNvPr id="8" name="TextBox 7"/>
          <p:cNvSpPr txBox="1"/>
          <p:nvPr/>
        </p:nvSpPr>
        <p:spPr>
          <a:xfrm>
            <a:off x="4191000" y="15240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a typeface="Adobe Gothic Std B" pitchFamily="34" charset="-128"/>
              </a:rPr>
              <a:t>“I can no longer contemplate further extension of the procedure; I consume all my strength to retain what still exists”</a:t>
            </a:r>
            <a:endParaRPr lang="en-US" sz="3600" dirty="0"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ealthline.com/blogs/outdoor_health/uploaded_images/bee_swarm-74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  <a:effectLst/>
        </p:spPr>
      </p:pic>
      <p:pic>
        <p:nvPicPr>
          <p:cNvPr id="15366" name="Picture 6" descr="http://www.idiotechnica.com/data/users/2009/01/04/1/user_albums/16/bees-beard_xrtn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986005" cy="6000750"/>
          </a:xfrm>
          <a:prstGeom prst="rect">
            <a:avLst/>
          </a:prstGeom>
          <a:noFill/>
          <a:effectLst/>
        </p:spPr>
      </p:pic>
      <p:pic>
        <p:nvPicPr>
          <p:cNvPr id="15368" name="Picture 8" descr="http://hanesexterminating.com/yahoo_site_admin/assets/images/bees2.28290956_st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776" y="0"/>
            <a:ext cx="4426224" cy="33528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err="1" smtClean="0"/>
              <a:t>Pozdnischeff</a:t>
            </a:r>
            <a:endParaRPr lang="en-US" b="1" dirty="0"/>
          </a:p>
        </p:txBody>
      </p:sp>
      <p:pic>
        <p:nvPicPr>
          <p:cNvPr id="4" name="Content Placeholder 3" descr="Macintosh HD:Users:chloeerdie:Desktop:prayin-manits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0866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1447800"/>
            <a:ext cx="4572000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“ I was terribly conscious that I was killing, that I had killed, a woman, a defenseless woman, my own wife.”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77844"/>
            <a:ext cx="4648200" cy="69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" y="0"/>
            <a:ext cx="90863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214</Words>
  <Application>Microsoft Office PowerPoint</Application>
  <PresentationFormat>On-screen Show (4:3)</PresentationFormat>
  <Paragraphs>21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Debugging English 253</vt:lpstr>
      <vt:lpstr>Gregor</vt:lpstr>
      <vt:lpstr>Slide 3</vt:lpstr>
      <vt:lpstr>Slide 4</vt:lpstr>
      <vt:lpstr>Slide 5</vt:lpstr>
      <vt:lpstr>Slide 6</vt:lpstr>
      <vt:lpstr>Pozdnischeff</vt:lpstr>
      <vt:lpstr>Slide 8</vt:lpstr>
      <vt:lpstr>Slide 9</vt:lpstr>
      <vt:lpstr>Fredrick Douglass</vt:lpstr>
      <vt:lpstr>Slide 11</vt:lpstr>
      <vt:lpstr>Slide 12</vt:lpstr>
      <vt:lpstr>Slide 13</vt:lpstr>
      <vt:lpstr>Countess Ferraud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English 253</dc:title>
  <dc:creator>Jenna</dc:creator>
  <cp:lastModifiedBy>Jenna</cp:lastModifiedBy>
  <cp:revision>22</cp:revision>
  <dcterms:created xsi:type="dcterms:W3CDTF">2011-05-08T19:50:01Z</dcterms:created>
  <dcterms:modified xsi:type="dcterms:W3CDTF">2011-05-12T21:50:05Z</dcterms:modified>
</cp:coreProperties>
</file>