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Default Extension="wdp" ContentType="image/vnd.ms-photo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2"/>
  </p:notesMasterIdLst>
  <p:sldIdLst>
    <p:sldId id="271" r:id="rId2"/>
    <p:sldId id="257" r:id="rId3"/>
    <p:sldId id="259" r:id="rId4"/>
    <p:sldId id="273" r:id="rId5"/>
    <p:sldId id="274" r:id="rId6"/>
    <p:sldId id="275" r:id="rId7"/>
    <p:sldId id="276" r:id="rId8"/>
    <p:sldId id="277" r:id="rId9"/>
    <p:sldId id="279" r:id="rId10"/>
    <p:sldId id="278" r:id="rId11"/>
    <p:sldId id="260" r:id="rId12"/>
    <p:sldId id="261" r:id="rId13"/>
    <p:sldId id="262" r:id="rId14"/>
    <p:sldId id="280" r:id="rId15"/>
    <p:sldId id="281" r:id="rId16"/>
    <p:sldId id="265" r:id="rId17"/>
    <p:sldId id="266" r:id="rId18"/>
    <p:sldId id="269" r:id="rId19"/>
    <p:sldId id="270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939" autoAdjust="0"/>
    <p:restoredTop sz="94667" autoAdjust="0"/>
  </p:normalViewPr>
  <p:slideViewPr>
    <p:cSldViewPr>
      <p:cViewPr varScale="1">
        <p:scale>
          <a:sx n="94" d="100"/>
          <a:sy n="94" d="100"/>
        </p:scale>
        <p:origin x="-7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6" Type="http://schemas.openxmlformats.org/officeDocument/2006/relationships/theme" Target="theme/theme1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98875-6EC8-4F59-A9BE-2D5A805DE4FD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9A1C9-41C9-4761-80DC-D10EF8C60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9A1C9-41C9-4761-80DC-D10EF8C60E6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9D40-2045-4568-AED1-29CAE6931503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8F2F-13D4-4C91-B487-C0427157A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9D40-2045-4568-AED1-29CAE6931503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8F2F-13D4-4C91-B487-C0427157A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9D40-2045-4568-AED1-29CAE6931503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8F2F-13D4-4C91-B487-C0427157A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9D40-2045-4568-AED1-29CAE6931503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8F2F-13D4-4C91-B487-C0427157A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9D40-2045-4568-AED1-29CAE6931503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8F2F-13D4-4C91-B487-C0427157A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9D40-2045-4568-AED1-29CAE6931503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8F2F-13D4-4C91-B487-C0427157A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9D40-2045-4568-AED1-29CAE6931503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8F2F-13D4-4C91-B487-C0427157A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9D40-2045-4568-AED1-29CAE6931503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8F2F-13D4-4C91-B487-C0427157A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9D40-2045-4568-AED1-29CAE6931503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8F2F-13D4-4C91-B487-C0427157A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9D40-2045-4568-AED1-29CAE6931503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8F2F-13D4-4C91-B487-C0427157A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9D40-2045-4568-AED1-29CAE6931503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8F2F-13D4-4C91-B487-C0427157A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9D40-2045-4568-AED1-29CAE6931503}" type="datetimeFigureOut">
              <a:rPr lang="en-US" smtClean="0"/>
              <a:pPr/>
              <a:t>5/12/11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48F2F-13D4-4C91-B487-C0427157AF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Relationship Id="rId5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7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6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34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b="1277"/>
          <a:stretch/>
        </p:blipFill>
        <p:spPr>
          <a:xfrm>
            <a:off x="0" y="-51970"/>
            <a:ext cx="9144000" cy="687493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48199"/>
            <a:ext cx="9144000" cy="2201333"/>
          </a:xfrm>
        </p:spPr>
        <p:txBody>
          <a:bodyPr>
            <a:normAutofit/>
          </a:bodyPr>
          <a:lstStyle/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50000"/>
                      <a:lumOff val="50000"/>
                      <a:alpha val="75000"/>
                    </a:schemeClr>
                  </a:glow>
                </a:effectLst>
              </a:rPr>
              <a:t>Colleen </a:t>
            </a:r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lumMod val="50000"/>
                      <a:lumOff val="50000"/>
                      <a:alpha val="75000"/>
                    </a:schemeClr>
                  </a:glow>
                </a:effectLst>
              </a:rPr>
              <a:t>Meagher  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50000"/>
                      <a:lumOff val="50000"/>
                      <a:alpha val="75000"/>
                    </a:schemeClr>
                  </a:glow>
                </a:effectLst>
              </a:rPr>
              <a:t>                </a:t>
            </a:r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lumMod val="50000"/>
                      <a:lumOff val="50000"/>
                      <a:alpha val="75000"/>
                    </a:schemeClr>
                  </a:glow>
                </a:effectLst>
              </a:rPr>
              <a:t>Austin 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50000"/>
                      <a:lumOff val="50000"/>
                      <a:alpha val="75000"/>
                    </a:schemeClr>
                  </a:glow>
                </a:effectLst>
              </a:rPr>
              <a:t>Levine </a:t>
            </a:r>
            <a:endParaRPr lang="en-US" dirty="0">
              <a:solidFill>
                <a:schemeClr val="bg1"/>
              </a:solidFill>
              <a:effectLst>
                <a:glow rad="63500">
                  <a:schemeClr val="tx1">
                    <a:lumMod val="50000"/>
                    <a:lumOff val="50000"/>
                    <a:alpha val="75000"/>
                  </a:schemeClr>
                </a:glow>
              </a:effectLst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tx1">
                      <a:lumMod val="50000"/>
                      <a:lumOff val="50000"/>
                      <a:alpha val="75000"/>
                    </a:schemeClr>
                  </a:glow>
                </a:effectLst>
              </a:rPr>
              <a:t>           Lambert Nguyen                       Katya Lemak </a:t>
            </a:r>
            <a:endParaRPr lang="en-US" dirty="0">
              <a:solidFill>
                <a:schemeClr val="bg1"/>
              </a:solidFill>
              <a:effectLst>
                <a:glow rad="63500">
                  <a:schemeClr val="tx1">
                    <a:lumMod val="50000"/>
                    <a:lumOff val="50000"/>
                    <a:alpha val="75000"/>
                  </a:schemeClr>
                </a:glow>
              </a:effectLst>
            </a:endParaRPr>
          </a:p>
          <a:p>
            <a:endParaRPr lang="en-US" dirty="0" smtClean="0">
              <a:solidFill>
                <a:schemeClr val="bg1"/>
              </a:solidFill>
              <a:effectLst>
                <a:glow rad="63500">
                  <a:schemeClr val="tx1">
                    <a:lumMod val="50000"/>
                    <a:lumOff val="50000"/>
                  </a:schemeClr>
                </a:glo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1"/>
            <a:ext cx="8839200" cy="13716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222250" dist="50800" dir="2700000" algn="tl" rotWithShape="0">
                    <a:schemeClr val="bg1">
                      <a:alpha val="43000"/>
                    </a:schemeClr>
                  </a:outerShdw>
                </a:effectLst>
                <a:cs typeface="Arial Black"/>
              </a:rPr>
              <a:t>Today </a:t>
            </a:r>
            <a:r>
              <a:rPr lang="en-US" b="1" dirty="0" err="1" smtClean="0">
                <a:effectLst>
                  <a:glow rad="101600">
                    <a:schemeClr val="bg1">
                      <a:alpha val="75000"/>
                    </a:schemeClr>
                  </a:glow>
                  <a:outerShdw blurRad="222250" dist="50800" dir="2700000" algn="tl" rotWithShape="0">
                    <a:schemeClr val="bg1">
                      <a:alpha val="43000"/>
                    </a:schemeClr>
                  </a:outerShdw>
                </a:effectLst>
                <a:cs typeface="Arial Black"/>
              </a:rPr>
              <a:t>Chabert</a:t>
            </a:r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  <a:outerShdw blurRad="222250" dist="50800" dir="2700000" algn="tl" rotWithShape="0">
                    <a:schemeClr val="bg1">
                      <a:alpha val="43000"/>
                    </a:schemeClr>
                  </a:outerShdw>
                </a:effectLst>
                <a:cs typeface="Arial Black"/>
              </a:rPr>
              <a:t> Had a Bad Day</a:t>
            </a:r>
            <a:endParaRPr lang="en-US" b="1" dirty="0">
              <a:effectLst>
                <a:glow rad="101600">
                  <a:schemeClr val="bg1">
                    <a:alpha val="75000"/>
                  </a:schemeClr>
                </a:glow>
                <a:outerShdw blurRad="222250" dist="50800" dir="2700000" algn="tl" rotWithShape="0">
                  <a:schemeClr val="bg1">
                    <a:alpha val="43000"/>
                  </a:schemeClr>
                </a:outerShdw>
              </a:effectLst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863"/>
            <a:ext cx="9144000" cy="6397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b="1" smtClean="0"/>
              <a:t> </a:t>
            </a:r>
            <a:r>
              <a:rPr lang="en-US" sz="2900" b="1" smtClean="0"/>
              <a:t>She did get his letter, that beastly Madame Ferraud</a:t>
            </a:r>
            <a:endParaRPr lang="en-US" sz="2900" smtClean="0"/>
          </a:p>
          <a:p>
            <a:pPr algn="ctr">
              <a:buFont typeface="Arial" charset="0"/>
              <a:buNone/>
            </a:pPr>
            <a:endParaRPr 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2750" y="2500313"/>
            <a:ext cx="2886075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82625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900" b="1">
                <a:latin typeface="Calibri" charset="0"/>
              </a:rPr>
              <a:t>Although claims to the public that her husband’s a fraud</a:t>
            </a:r>
            <a:endParaRPr lang="en-US" sz="2900">
              <a:latin typeface="Calibri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179513"/>
            <a:ext cx="91440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900" b="1">
                <a:latin typeface="Calibri" charset="0"/>
              </a:rPr>
              <a:t>She refuses the ol’ ball and chain his rightful support </a:t>
            </a:r>
            <a:endParaRPr lang="en-US" sz="2900">
              <a:latin typeface="Calibri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60525"/>
            <a:ext cx="91440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900" b="1">
                <a:latin typeface="Calibri" charset="0"/>
              </a:rPr>
              <a:t>But that beezy finally agrees to settle out of court!</a:t>
            </a:r>
            <a:endParaRPr lang="en-US" sz="2900">
              <a:latin typeface="Calibri" charset="0"/>
            </a:endParaRPr>
          </a:p>
        </p:txBody>
      </p:sp>
      <p:pic>
        <p:nvPicPr>
          <p:cNvPr id="14343" name="Picture 7" descr="DSCN03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5538" y="2214563"/>
            <a:ext cx="3070225" cy="4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342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Finally able to dress nice,</a:t>
            </a:r>
          </a:p>
          <a:p>
            <a:r>
              <a:rPr lang="en-US" sz="2400" dirty="0" smtClean="0"/>
              <a:t>He gets backstabbed by his dirty whore wife,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057400"/>
            <a:ext cx="2687599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29200" y="3048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he wants to do is shoot Madame </a:t>
            </a:r>
            <a:r>
              <a:rPr lang="en-US" sz="2400" dirty="0" err="1" smtClean="0"/>
              <a:t>Ferraud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But the police would not applaud,</a:t>
            </a:r>
            <a:endParaRPr 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133600"/>
            <a:ext cx="323248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457200"/>
            <a:ext cx="6477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 guy wants to end all the drama,</a:t>
            </a:r>
          </a:p>
          <a:p>
            <a:r>
              <a:rPr lang="en-US" sz="2200" dirty="0" err="1" smtClean="0"/>
              <a:t>Kinda</a:t>
            </a:r>
            <a:r>
              <a:rPr lang="en-US" sz="2200" dirty="0" smtClean="0"/>
              <a:t> like we did Osama,</a:t>
            </a:r>
          </a:p>
          <a:p>
            <a:endParaRPr lang="en-US" sz="2200" dirty="0" smtClean="0"/>
          </a:p>
          <a:p>
            <a:r>
              <a:rPr lang="en-US" sz="2200" dirty="0" smtClean="0"/>
              <a:t>Never should’ve picked a woman from the street,</a:t>
            </a:r>
          </a:p>
          <a:p>
            <a:r>
              <a:rPr lang="en-US" sz="2200" dirty="0" smtClean="0"/>
              <a:t>A decision he won’t repeat,</a:t>
            </a:r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648200" y="4876800"/>
            <a:ext cx="3810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Can the war hero get some justice,</a:t>
            </a:r>
          </a:p>
          <a:p>
            <a:r>
              <a:rPr lang="en-US" sz="2200" dirty="0" smtClean="0"/>
              <a:t>It’s not like he’s </a:t>
            </a:r>
            <a:r>
              <a:rPr lang="en-US" sz="2200" dirty="0" err="1" smtClean="0"/>
              <a:t>tryna</a:t>
            </a:r>
            <a:r>
              <a:rPr lang="en-US" sz="2200" dirty="0" smtClean="0"/>
              <a:t> kill people like Emperor Augustus,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04800"/>
            <a:ext cx="22288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438400"/>
            <a:ext cx="2895600" cy="368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0" y="152400"/>
            <a:ext cx="220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Can the war hero be recognized as alive?</a:t>
            </a:r>
          </a:p>
          <a:p>
            <a:r>
              <a:rPr lang="en-US" sz="2400" dirty="0" smtClean="0"/>
              <a:t>Society is more corruptible than a disk drive,</a:t>
            </a:r>
          </a:p>
          <a:p>
            <a:endParaRPr lang="en-US" sz="24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3810000" cy="299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124200"/>
            <a:ext cx="39719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76400" y="4038600"/>
            <a:ext cx="1828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Nothing is going his way,</a:t>
            </a:r>
          </a:p>
          <a:p>
            <a:r>
              <a:rPr lang="en-US" sz="2400" dirty="0" smtClean="0"/>
              <a:t>Paris is full of foul play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N0358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-22531" r="-22531"/>
          <a:stretch>
            <a:fillRect/>
          </a:stretch>
        </p:blipFill>
        <p:spPr>
          <a:xfrm>
            <a:off x="-640796" y="160204"/>
            <a:ext cx="5788530" cy="5661159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04800"/>
            <a:ext cx="4041775" cy="5821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So they’re riding along</a:t>
            </a:r>
          </a:p>
          <a:p>
            <a:pPr marL="0" indent="0">
              <a:buNone/>
            </a:pPr>
            <a:r>
              <a:rPr lang="en-US" dirty="0"/>
              <a:t>She’s singing a </a:t>
            </a:r>
            <a:r>
              <a:rPr lang="en-US" dirty="0" smtClean="0"/>
              <a:t>song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Of dedication and love</a:t>
            </a:r>
          </a:p>
          <a:p>
            <a:pPr marL="0" indent="0">
              <a:buNone/>
            </a:pPr>
            <a:r>
              <a:rPr lang="en-US" dirty="0"/>
              <a:t>And looking like a </a:t>
            </a:r>
            <a:r>
              <a:rPr lang="en-US" dirty="0" smtClean="0"/>
              <a:t>dove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Chabert’s</a:t>
            </a:r>
            <a:r>
              <a:rPr lang="en-US" dirty="0"/>
              <a:t> taken in </a:t>
            </a:r>
          </a:p>
          <a:p>
            <a:pPr marL="0" indent="0">
              <a:buNone/>
            </a:pPr>
            <a:r>
              <a:rPr lang="en-US" dirty="0"/>
              <a:t>To the reader’s </a:t>
            </a:r>
            <a:r>
              <a:rPr lang="en-US" dirty="0" smtClean="0"/>
              <a:t>chagrin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She lies to his face for 3 days straight</a:t>
            </a:r>
          </a:p>
          <a:p>
            <a:pPr marL="0" indent="0">
              <a:buNone/>
            </a:pPr>
            <a:r>
              <a:rPr lang="en-US" dirty="0"/>
              <a:t>Got </a:t>
            </a:r>
            <a:r>
              <a:rPr lang="en-US" dirty="0" err="1"/>
              <a:t>Delbecq</a:t>
            </a:r>
            <a:r>
              <a:rPr lang="en-US" dirty="0"/>
              <a:t> in the back, lying in wait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Bent-Up Arrow 9"/>
          <p:cNvSpPr/>
          <p:nvPr/>
        </p:nvSpPr>
        <p:spPr>
          <a:xfrm flipH="1">
            <a:off x="440266" y="5821364"/>
            <a:ext cx="728133" cy="748770"/>
          </a:xfrm>
          <a:prstGeom prst="bentUpArrow">
            <a:avLst>
              <a:gd name="adj1" fmla="val 30745"/>
              <a:gd name="adj2" fmla="val 41346"/>
              <a:gd name="adj3" fmla="val 23085"/>
            </a:avLst>
          </a:prstGeom>
          <a:solidFill>
            <a:schemeClr val="tx1">
              <a:lumMod val="95000"/>
              <a:lumOff val="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68399" y="6237869"/>
            <a:ext cx="332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auhaus 93"/>
                <a:ea typeface="ヒラギノ角ゴ Std W8"/>
                <a:cs typeface="Bauhaus 93"/>
              </a:rPr>
              <a:t>Doing the dove, gangsta style.</a:t>
            </a:r>
            <a:endParaRPr lang="en-US" dirty="0">
              <a:latin typeface="Bauhaus 93"/>
              <a:ea typeface="ヒラギノ角ゴ Std W8"/>
              <a:cs typeface="Bauhaus 93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49758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1733" y="4995333"/>
            <a:ext cx="4538133" cy="1862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But </a:t>
            </a:r>
            <a:r>
              <a:rPr lang="en-US" dirty="0" err="1"/>
              <a:t>Chabert</a:t>
            </a:r>
            <a:r>
              <a:rPr lang="en-US" dirty="0"/>
              <a:t> catches on</a:t>
            </a:r>
          </a:p>
          <a:p>
            <a:pPr marL="0" indent="0">
              <a:buNone/>
            </a:pPr>
            <a:r>
              <a:rPr lang="en-US" dirty="0"/>
              <a:t>He gets wind of her </a:t>
            </a:r>
            <a:r>
              <a:rPr lang="en-US" dirty="0" smtClean="0"/>
              <a:t>con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Decides the past is foregone</a:t>
            </a:r>
          </a:p>
          <a:p>
            <a:pPr marL="0" indent="0">
              <a:buNone/>
            </a:pPr>
            <a:r>
              <a:rPr lang="en-US" dirty="0"/>
              <a:t>And says he’ll never be her pawn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6712" y="2065865"/>
            <a:ext cx="4211108" cy="230293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She’s as slimy as a squid</a:t>
            </a:r>
          </a:p>
          <a:p>
            <a:pPr marL="0" indent="0">
              <a:buNone/>
            </a:pPr>
            <a:r>
              <a:rPr lang="en-US" dirty="0" smtClean="0"/>
              <a:t>The way she’s using her kids</a:t>
            </a:r>
          </a:p>
          <a:p>
            <a:endParaRPr lang="en-US" dirty="0"/>
          </a:p>
        </p:txBody>
      </p:sp>
      <p:pic>
        <p:nvPicPr>
          <p:cNvPr id="7" name="Picture 6" descr="squi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829732" y="1703621"/>
            <a:ext cx="2929467" cy="3173179"/>
          </a:xfrm>
          <a:prstGeom prst="rect">
            <a:avLst/>
          </a:prstGeom>
        </p:spPr>
      </p:pic>
      <p:pic>
        <p:nvPicPr>
          <p:cNvPr id="8" name="Picture 7" descr="paw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5580" b="5531"/>
          <a:stretch/>
        </p:blipFill>
        <p:spPr>
          <a:xfrm>
            <a:off x="5007482" y="3352800"/>
            <a:ext cx="3069717" cy="350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1867" y="-1"/>
            <a:ext cx="4639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countess is hard</a:t>
            </a:r>
          </a:p>
          <a:p>
            <a:r>
              <a:rPr lang="en-US" sz="2400" dirty="0" smtClean="0"/>
              <a:t>She goes straight for his heart</a:t>
            </a:r>
          </a:p>
          <a:p>
            <a:r>
              <a:rPr lang="en-US" sz="2400" dirty="0" smtClean="0"/>
              <a:t>To surrender his name</a:t>
            </a:r>
          </a:p>
          <a:p>
            <a:r>
              <a:rPr lang="en-US" sz="2400" dirty="0" smtClean="0"/>
              <a:t>And renounce his claims</a:t>
            </a: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68327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219200"/>
            <a:ext cx="2971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Chabert</a:t>
            </a:r>
            <a:r>
              <a:rPr lang="en-US" dirty="0" smtClean="0"/>
              <a:t> disappeared into the streets of France</a:t>
            </a:r>
          </a:p>
          <a:p>
            <a:endParaRPr lang="en-US" dirty="0" smtClean="0"/>
          </a:p>
          <a:p>
            <a:r>
              <a:rPr lang="en-US" dirty="0" smtClean="0"/>
              <a:t>Nothing to his name but some </a:t>
            </a:r>
            <a:r>
              <a:rPr lang="en-US" dirty="0" err="1" smtClean="0"/>
              <a:t>raggity</a:t>
            </a:r>
            <a:r>
              <a:rPr lang="en-US" dirty="0" smtClean="0"/>
              <a:t> old pants</a:t>
            </a:r>
          </a:p>
          <a:p>
            <a:endParaRPr lang="en-US" dirty="0" smtClean="0"/>
          </a:p>
          <a:p>
            <a:r>
              <a:rPr lang="en-US" dirty="0" smtClean="0"/>
              <a:t>Once recognized as a war time hero</a:t>
            </a:r>
          </a:p>
          <a:p>
            <a:endParaRPr lang="en-US" dirty="0" smtClean="0"/>
          </a:p>
          <a:p>
            <a:r>
              <a:rPr lang="en-US" dirty="0" smtClean="0"/>
              <a:t>Now cast aside like a slum dog zero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09600"/>
            <a:ext cx="284846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267200"/>
            <a:ext cx="18859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2766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990600"/>
            <a:ext cx="3048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house for the old is now where he resides</a:t>
            </a:r>
          </a:p>
          <a:p>
            <a:endParaRPr lang="en-US" dirty="0" smtClean="0"/>
          </a:p>
          <a:p>
            <a:r>
              <a:rPr lang="en-US" dirty="0" smtClean="0"/>
              <a:t>A disgust for humanity built up inside</a:t>
            </a:r>
          </a:p>
          <a:p>
            <a:endParaRPr lang="en-US" dirty="0" smtClean="0"/>
          </a:p>
          <a:p>
            <a:r>
              <a:rPr lang="en-US" dirty="0" smtClean="0"/>
              <a:t>Always </a:t>
            </a:r>
            <a:r>
              <a:rPr lang="en-US" dirty="0" err="1" smtClean="0"/>
              <a:t>wishin</a:t>
            </a:r>
            <a:r>
              <a:rPr lang="en-US" dirty="0" smtClean="0"/>
              <a:t>’ he could be a soldier once again</a:t>
            </a:r>
          </a:p>
          <a:p>
            <a:endParaRPr lang="en-US" dirty="0" smtClean="0"/>
          </a:p>
          <a:p>
            <a:r>
              <a:rPr lang="en-US" dirty="0" smtClean="0"/>
              <a:t>Back when the sword was mightier than the pen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685800"/>
            <a:ext cx="2362200" cy="294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267200"/>
            <a:ext cx="19526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4163" y="214313"/>
            <a:ext cx="4752975" cy="1279525"/>
          </a:xfrm>
        </p:spPr>
        <p:txBody>
          <a:bodyPr/>
          <a:lstStyle/>
          <a:p>
            <a:r>
              <a:rPr lang="en-US" sz="2200" b="1" smtClean="0"/>
              <a:t>Chabert spends his days drawing lines in the sand</a:t>
            </a:r>
            <a:endParaRPr lang="en-US" sz="2200" smtClean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73525" y="1493838"/>
            <a:ext cx="47736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Calibri" charset="0"/>
              </a:rPr>
              <a:t>Hatin’ those in robes and cloaks, the law’s right hand</a:t>
            </a:r>
            <a:r>
              <a:rPr lang="en-US" sz="2200">
                <a:latin typeface="Calibri" charset="0"/>
              </a:rPr>
              <a:t/>
            </a:r>
            <a:br>
              <a:rPr lang="en-US" sz="2200">
                <a:latin typeface="Calibri" charset="0"/>
              </a:rPr>
            </a:br>
            <a:endParaRPr lang="en-US" sz="2200">
              <a:latin typeface="Calibri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56063" y="2568575"/>
            <a:ext cx="51482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Calibri" charset="0"/>
              </a:rPr>
              <a:t>Get ready for some punches, lawyers, doctors and priests</a:t>
            </a:r>
            <a:endParaRPr lang="en-US" sz="2200">
              <a:latin typeface="Calibri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56050" y="5451475"/>
            <a:ext cx="531653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Calibri" charset="0"/>
              </a:rPr>
              <a:t>To the General, they’re nothing more than savage beasts</a:t>
            </a:r>
            <a:endParaRPr lang="en-US" sz="2200">
              <a:latin typeface="Calibri" charset="0"/>
            </a:endParaRPr>
          </a:p>
        </p:txBody>
      </p:sp>
      <p:pic>
        <p:nvPicPr>
          <p:cNvPr id="15366" name="Picture 8" descr="DSCN036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485775"/>
            <a:ext cx="35433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888" y="3644900"/>
            <a:ext cx="2676525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" y="158750"/>
            <a:ext cx="6664325" cy="777875"/>
          </a:xfrm>
        </p:spPr>
        <p:txBody>
          <a:bodyPr/>
          <a:lstStyle/>
          <a:p>
            <a:pPr>
              <a:spcAft>
                <a:spcPts val="3600"/>
              </a:spcAft>
            </a:pPr>
            <a:r>
              <a:rPr lang="en-US" sz="2200" b="1" smtClean="0"/>
              <a:t>The Countess now claims she’s a woman of the Lord</a:t>
            </a:r>
            <a:endParaRPr lang="en-US" sz="220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730625" y="2619375"/>
            <a:ext cx="5191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200" b="1">
                <a:latin typeface="Calibri" charset="0"/>
              </a:rPr>
              <a:t>The Colonel’s thoughts are on point, so fresh and swagged out</a:t>
            </a:r>
            <a:endParaRPr lang="en-US" sz="2200">
              <a:latin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1350" y="428625"/>
            <a:ext cx="1654175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6525" y="823913"/>
            <a:ext cx="67373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>
                <a:latin typeface="Calibri" charset="0"/>
              </a:rPr>
              <a:t>Lying about her husband? She should get an acting award</a:t>
            </a:r>
            <a:endParaRPr lang="en-US" sz="2100">
              <a:latin typeface="Calibri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7150" y="1255713"/>
            <a:ext cx="68167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Calibri" charset="0"/>
              </a:rPr>
              <a:t>Here’s the bottom line: the law will not assist</a:t>
            </a:r>
            <a:r>
              <a:rPr lang="en-US" sz="2200">
                <a:latin typeface="Calibri" charset="0"/>
              </a:rPr>
              <a:t/>
            </a:r>
            <a:br>
              <a:rPr lang="en-US" sz="2200">
                <a:latin typeface="Calibri" charset="0"/>
              </a:rPr>
            </a:br>
            <a:endParaRPr lang="en-US" sz="2200">
              <a:latin typeface="Calibri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1727200"/>
            <a:ext cx="68738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Calibri" charset="0"/>
              </a:rPr>
              <a:t>So sign a prenup and marry well - or you’ll be </a:t>
            </a:r>
            <a:r>
              <a:rPr lang="en-US" sz="2200" b="1" u="sng">
                <a:latin typeface="Calibri" charset="0"/>
              </a:rPr>
              <a:t>pissed</a:t>
            </a:r>
            <a:r>
              <a:rPr lang="en-US" sz="2200" b="1">
                <a:latin typeface="Calibri" charset="0"/>
              </a:rPr>
              <a:t> </a:t>
            </a:r>
            <a:endParaRPr lang="en-US" sz="2200">
              <a:latin typeface="Calibri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063875" y="3508375"/>
            <a:ext cx="65405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Calibri" charset="0"/>
              </a:rPr>
              <a:t>Word on the street is it’s change </a:t>
            </a:r>
          </a:p>
          <a:p>
            <a:pPr algn="ctr"/>
            <a:r>
              <a:rPr lang="en-US" sz="2200" b="1">
                <a:latin typeface="Calibri" charset="0"/>
              </a:rPr>
              <a:t>he’ll bring about</a:t>
            </a:r>
            <a:endParaRPr lang="en-US" sz="2200">
              <a:latin typeface="Calibri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810000" y="4287838"/>
            <a:ext cx="53657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Calibri" charset="0"/>
              </a:rPr>
              <a:t>Crawled out of the dead, it’s</a:t>
            </a:r>
          </a:p>
          <a:p>
            <a:pPr algn="ctr"/>
            <a:r>
              <a:rPr lang="en-US" sz="2200" b="1">
                <a:latin typeface="Calibri" charset="0"/>
              </a:rPr>
              <a:t> freakin’ Colonel Chabert </a:t>
            </a:r>
            <a:endParaRPr lang="en-US" sz="2200">
              <a:latin typeface="Calibri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810000" y="5045075"/>
            <a:ext cx="51911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>
                <a:latin typeface="Calibri" charset="0"/>
              </a:rPr>
              <a:t>Former General and outspoken regarding laissez faire </a:t>
            </a:r>
            <a:endParaRPr lang="en-US" sz="2200"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" y="3667125"/>
            <a:ext cx="26606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125" y="2444750"/>
            <a:ext cx="18573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228601"/>
            <a:ext cx="281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Yo</a:t>
            </a:r>
            <a:r>
              <a:rPr lang="en-US" sz="2400" dirty="0" smtClean="0"/>
              <a:t>, his name is Colonel </a:t>
            </a:r>
            <a:r>
              <a:rPr lang="en-US" sz="2400" dirty="0" err="1" smtClean="0"/>
              <a:t>Chabert</a:t>
            </a:r>
            <a:r>
              <a:rPr lang="en-US" sz="2400" dirty="0" smtClean="0"/>
              <a:t>,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5240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guy so disfigured people </a:t>
            </a:r>
            <a:r>
              <a:rPr lang="en-US" sz="2400" dirty="0" smtClean="0"/>
              <a:t>stare,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2514600"/>
            <a:ext cx="243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the lawyer’s office for the fifth time,</a:t>
            </a:r>
          </a:p>
          <a:p>
            <a:r>
              <a:rPr lang="en-US" sz="2400" dirty="0" err="1" smtClean="0"/>
              <a:t>Tryna</a:t>
            </a:r>
            <a:r>
              <a:rPr lang="en-US" sz="2400" dirty="0" smtClean="0"/>
              <a:t> afford something more than a dime,</a:t>
            </a:r>
          </a:p>
          <a:p>
            <a:endParaRPr lang="en-US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514" y="381000"/>
            <a:ext cx="3906835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3400" y="4953000"/>
            <a:ext cx="3352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Gutter-jumpers tell him to come back later,</a:t>
            </a:r>
          </a:p>
          <a:p>
            <a:r>
              <a:rPr lang="en-US" sz="2400" dirty="0" smtClean="0"/>
              <a:t>Whatever, he’s not a big debater</a:t>
            </a:r>
          </a:p>
          <a:p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9600" y="210026"/>
            <a:ext cx="27432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Always calm and polite, can he get a sprite</a:t>
            </a:r>
          </a:p>
          <a:p>
            <a:r>
              <a:rPr lang="en-US" sz="2400" dirty="0" smtClean="0"/>
              <a:t>Maybe some clothes, food, some </a:t>
            </a:r>
            <a:r>
              <a:rPr lang="en-US" sz="2400" dirty="0" err="1" smtClean="0"/>
              <a:t>wata</a:t>
            </a:r>
            <a:endParaRPr lang="en-US" sz="2400" dirty="0" smtClean="0"/>
          </a:p>
          <a:p>
            <a:r>
              <a:rPr lang="en-US" sz="2400" dirty="0" smtClean="0"/>
              <a:t>Even the location of his baby mama</a:t>
            </a:r>
          </a:p>
          <a:p>
            <a:r>
              <a:rPr lang="en-US" sz="2400" dirty="0" smtClean="0"/>
              <a:t>All he wants is the lawyer </a:t>
            </a:r>
            <a:r>
              <a:rPr lang="en-US" sz="2400" dirty="0" err="1" smtClean="0"/>
              <a:t>Derville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Get bills, his name back, and chill,</a:t>
            </a:r>
          </a:p>
          <a:p>
            <a:r>
              <a:rPr lang="en-US" sz="2400" dirty="0" smtClean="0"/>
              <a:t>What happened to the old honor code,</a:t>
            </a:r>
          </a:p>
          <a:p>
            <a:r>
              <a:rPr lang="en-US" sz="2400" dirty="0" smtClean="0"/>
              <a:t>Messing with old people is not the road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478059"/>
            <a:ext cx="2438400" cy="357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914400"/>
            <a:ext cx="2286000" cy="343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rbm2_25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702" b="702"/>
          <a:stretch>
            <a:fillRect/>
          </a:stretch>
        </p:blipFill>
        <p:spPr>
          <a:xfrm>
            <a:off x="3575050" y="846667"/>
            <a:ext cx="5111750" cy="5853113"/>
          </a:xfrm>
        </p:spPr>
      </p:pic>
      <p:sp>
        <p:nvSpPr>
          <p:cNvPr id="21" name="Text Placeholder 20"/>
          <p:cNvSpPr>
            <a:spLocks noGrp="1"/>
          </p:cNvSpPr>
          <p:nvPr>
            <p:ph type="body" sz="half" idx="2"/>
          </p:nvPr>
        </p:nvSpPr>
        <p:spPr>
          <a:xfrm>
            <a:off x="0" y="626534"/>
            <a:ext cx="3776133" cy="549963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Going back to </a:t>
            </a:r>
            <a:r>
              <a:rPr lang="en-US" sz="2400" dirty="0" err="1" smtClean="0"/>
              <a:t>Derville</a:t>
            </a:r>
            <a:endParaRPr lang="en-US" sz="2400" dirty="0" smtClean="0"/>
          </a:p>
          <a:p>
            <a:r>
              <a:rPr lang="en-US" sz="2400" dirty="0" smtClean="0"/>
              <a:t>Who thinks he’s ill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Gotta</a:t>
            </a:r>
            <a:r>
              <a:rPr lang="en-US" sz="2400" dirty="0" smtClean="0"/>
              <a:t> prove him wrong</a:t>
            </a:r>
          </a:p>
          <a:p>
            <a:r>
              <a:rPr lang="en-US" sz="2400" dirty="0" err="1" smtClean="0"/>
              <a:t>Gotta</a:t>
            </a:r>
            <a:r>
              <a:rPr lang="en-US" sz="2400" dirty="0" smtClean="0"/>
              <a:t> keep going strong</a:t>
            </a:r>
          </a:p>
          <a:p>
            <a:endParaRPr lang="en-US" sz="2400" dirty="0" smtClean="0"/>
          </a:p>
          <a:p>
            <a:r>
              <a:rPr lang="en-US" sz="2400" dirty="0" smtClean="0"/>
              <a:t>Fool’s been stranded 9 years</a:t>
            </a:r>
          </a:p>
          <a:p>
            <a:r>
              <a:rPr lang="en-US" sz="2400" dirty="0" smtClean="0"/>
              <a:t>And all he’s got are tears</a:t>
            </a:r>
            <a:r>
              <a:rPr lang="en-US" sz="2400" dirty="0" smtClean="0">
                <a:effectLst/>
              </a:rPr>
              <a:t> 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776133" y="2286000"/>
            <a:ext cx="4707467" cy="1540933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Nobody believes me :(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5733" y="359763"/>
            <a:ext cx="1134534" cy="842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56814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5334"/>
            <a:ext cx="4737100" cy="132503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battle one day</a:t>
            </a:r>
            <a:br>
              <a:rPr lang="en-US" sz="2400" dirty="0" smtClean="0"/>
            </a:br>
            <a:r>
              <a:rPr lang="en-US" sz="2400" dirty="0" smtClean="0"/>
              <a:t>Double teamed by the Russians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9867" y="4419599"/>
            <a:ext cx="4080934" cy="3027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Got </a:t>
            </a:r>
            <a:r>
              <a:rPr lang="en-US" dirty="0"/>
              <a:t>a nasty concussion</a:t>
            </a:r>
          </a:p>
          <a:p>
            <a:pPr marL="0" indent="0">
              <a:buNone/>
            </a:pPr>
            <a:r>
              <a:rPr lang="en-US" dirty="0"/>
              <a:t>Field doctors were </a:t>
            </a:r>
            <a:r>
              <a:rPr lang="en-US" dirty="0" err="1"/>
              <a:t>rushin</a:t>
            </a:r>
            <a:r>
              <a:rPr lang="en-US" dirty="0"/>
              <a:t>’</a:t>
            </a:r>
          </a:p>
          <a:p>
            <a:pPr marL="0" indent="0">
              <a:buNone/>
            </a:pPr>
            <a:r>
              <a:rPr lang="en-US" dirty="0"/>
              <a:t>Didn’t check if blood gushing</a:t>
            </a:r>
          </a:p>
          <a:p>
            <a:pPr marL="0" indent="0">
              <a:buNone/>
            </a:pPr>
            <a:r>
              <a:rPr lang="en-US" dirty="0"/>
              <a:t>When they called him dead</a:t>
            </a:r>
          </a:p>
          <a:p>
            <a:endParaRPr lang="en-US" dirty="0"/>
          </a:p>
        </p:txBody>
      </p:sp>
      <p:pic>
        <p:nvPicPr>
          <p:cNvPr id="10" name="Content Placeholder 9" descr="doubleteam.jp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-718" t="10569" r="792" b="16184"/>
          <a:stretch/>
        </p:blipFill>
        <p:spPr>
          <a:xfrm>
            <a:off x="5055268" y="240241"/>
            <a:ext cx="3563800" cy="3756026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backgroundRemoval t="12024" b="891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7734" y="0"/>
            <a:ext cx="1731137" cy="14605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backgroundRemoval t="12024" b="891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0999" y="0"/>
            <a:ext cx="1769535" cy="1449905"/>
          </a:xfrm>
          <a:prstGeom prst="rect">
            <a:avLst/>
          </a:prstGeom>
        </p:spPr>
      </p:pic>
      <p:pic>
        <p:nvPicPr>
          <p:cNvPr id="19" name="Picture 18" descr="blood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  <a14:imgLayer r:embed="rId7">
                    <a14:imgEffect>
                      <a14:sharpenSoften amount="-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41300" y="3435944"/>
            <a:ext cx="3941233" cy="29559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9067" y="5468539"/>
            <a:ext cx="264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BLOOD!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1923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880533"/>
            <a:ext cx="4040188" cy="52456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But he rose up from the dead</a:t>
            </a:r>
          </a:p>
          <a:p>
            <a:pPr marL="0" indent="0">
              <a:buNone/>
            </a:pPr>
            <a:r>
              <a:rPr lang="en-US" dirty="0"/>
              <a:t>With a gash on his </a:t>
            </a:r>
            <a:r>
              <a:rPr lang="en-US" dirty="0" smtClean="0"/>
              <a:t>head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Germans saved his life</a:t>
            </a:r>
          </a:p>
          <a:p>
            <a:pPr marL="0" indent="0">
              <a:buNone/>
            </a:pPr>
            <a:r>
              <a:rPr lang="en-US" dirty="0"/>
              <a:t>When he was ditched by his </a:t>
            </a:r>
            <a:r>
              <a:rPr lang="en-US" dirty="0" smtClean="0"/>
              <a:t>wife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Called him crazy when he said</a:t>
            </a:r>
          </a:p>
          <a:p>
            <a:pPr marL="0" indent="0">
              <a:buNone/>
            </a:pPr>
            <a:r>
              <a:rPr lang="en-US" dirty="0"/>
              <a:t>That </a:t>
            </a:r>
            <a:r>
              <a:rPr lang="en-US" dirty="0" err="1"/>
              <a:t>Chabert’s</a:t>
            </a:r>
            <a:r>
              <a:rPr lang="en-US" dirty="0"/>
              <a:t> his name</a:t>
            </a:r>
          </a:p>
          <a:p>
            <a:pPr marL="0" indent="0">
              <a:buNone/>
            </a:pPr>
            <a:r>
              <a:rPr lang="en-US" dirty="0"/>
              <a:t>And he wants back his </a:t>
            </a:r>
            <a:r>
              <a:rPr lang="en-US" dirty="0" smtClean="0"/>
              <a:t>dame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 he’s getting </a:t>
            </a:r>
            <a:r>
              <a:rPr lang="en-US" dirty="0" err="1"/>
              <a:t>Derville</a:t>
            </a:r>
            <a:r>
              <a:rPr lang="en-US" dirty="0"/>
              <a:t> to file his claim</a:t>
            </a:r>
          </a:p>
          <a:p>
            <a:endParaRPr lang="en-US" dirty="0"/>
          </a:p>
        </p:txBody>
      </p:sp>
      <p:pic>
        <p:nvPicPr>
          <p:cNvPr id="7" name="Content Placeholder 6" descr="Screen shot 2011-05-10 at 3.59.45 PM.pn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-17767" r="-17767"/>
          <a:stretch>
            <a:fillRect/>
          </a:stretch>
        </p:blipFill>
        <p:spPr>
          <a:xfrm>
            <a:off x="3683404" y="697971"/>
            <a:ext cx="5985529" cy="5851525"/>
          </a:xfrm>
        </p:spPr>
      </p:pic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94802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914400"/>
            <a:ext cx="358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Derville</a:t>
            </a:r>
            <a:r>
              <a:rPr lang="en-US" dirty="0" smtClean="0"/>
              <a:t>, always willing to give money to the cause</a:t>
            </a:r>
          </a:p>
          <a:p>
            <a:endParaRPr lang="en-US" dirty="0" smtClean="0"/>
          </a:p>
          <a:p>
            <a:r>
              <a:rPr lang="en-US" dirty="0" smtClean="0"/>
              <a:t>His patriotism, one of his only flaws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German letter on his desk, who </a:t>
            </a:r>
          </a:p>
          <a:p>
            <a:r>
              <a:rPr lang="en-US" dirty="0" smtClean="0"/>
              <a:t>could it be </a:t>
            </a:r>
            <a:r>
              <a:rPr lang="en-US" dirty="0" err="1" smtClean="0"/>
              <a:t>fo</a:t>
            </a:r>
            <a:r>
              <a:rPr lang="en-US" dirty="0" smtClean="0"/>
              <a:t>’</a:t>
            </a:r>
          </a:p>
          <a:p>
            <a:endParaRPr lang="en-US" dirty="0" smtClean="0"/>
          </a:p>
          <a:p>
            <a:r>
              <a:rPr lang="en-US" dirty="0" smtClean="0"/>
              <a:t>Hey </a:t>
            </a:r>
            <a:r>
              <a:rPr lang="en-US" dirty="0" err="1" smtClean="0"/>
              <a:t>Boucard</a:t>
            </a:r>
            <a:r>
              <a:rPr lang="en-US" dirty="0" smtClean="0"/>
              <a:t>, </a:t>
            </a:r>
            <a:r>
              <a:rPr lang="en-US" dirty="0" err="1" smtClean="0"/>
              <a:t>Imma</a:t>
            </a:r>
            <a:r>
              <a:rPr lang="en-US" dirty="0" smtClean="0"/>
              <a:t> need you to translate this, bro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609600"/>
            <a:ext cx="315149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191000"/>
            <a:ext cx="20955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62000"/>
            <a:ext cx="32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Chabert’s</a:t>
            </a:r>
            <a:r>
              <a:rPr lang="en-US" dirty="0" smtClean="0"/>
              <a:t> fortune only worth three hundred thousand francs</a:t>
            </a:r>
          </a:p>
          <a:p>
            <a:endParaRPr lang="en-US" dirty="0" smtClean="0"/>
          </a:p>
          <a:p>
            <a:r>
              <a:rPr lang="en-US" dirty="0" smtClean="0"/>
              <a:t>Be careful when you marry, they’ll take half your bank</a:t>
            </a:r>
          </a:p>
          <a:p>
            <a:endParaRPr lang="en-US" dirty="0" smtClean="0"/>
          </a:p>
          <a:p>
            <a:r>
              <a:rPr lang="en-US" dirty="0" smtClean="0"/>
              <a:t>Half to the wife, half to the state</a:t>
            </a:r>
          </a:p>
          <a:p>
            <a:endParaRPr lang="en-US" dirty="0" smtClean="0"/>
          </a:p>
          <a:p>
            <a:r>
              <a:rPr lang="en-US" dirty="0" smtClean="0"/>
              <a:t>She’ll take what you’re worth, turn around and find another date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533400"/>
            <a:ext cx="19526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267200"/>
            <a:ext cx="2743200" cy="191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581400"/>
            <a:ext cx="198514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6538"/>
            <a:ext cx="6678613" cy="582612"/>
          </a:xfrm>
        </p:spPr>
        <p:txBody>
          <a:bodyPr>
            <a:normAutofit/>
          </a:bodyPr>
          <a:lstStyle/>
          <a:p>
            <a:r>
              <a:rPr lang="en-US" sz="2300" b="1" smtClean="0">
                <a:solidFill>
                  <a:srgbClr val="898989"/>
                </a:solidFill>
              </a:rPr>
              <a:t>Chabert, you ain’t living like you the OG</a:t>
            </a:r>
            <a:endParaRPr lang="en-US" sz="2300" smtClean="0">
              <a:solidFill>
                <a:srgbClr val="898989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3171825" y="2865438"/>
            <a:ext cx="589915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300" b="1">
                <a:latin typeface="Calibri" charset="0"/>
              </a:rPr>
              <a:t>Well Countess is living thug, ribbons and curly hair</a:t>
            </a:r>
            <a:endParaRPr lang="en-US" sz="2300">
              <a:latin typeface="Calibri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2388" y="889000"/>
            <a:ext cx="6678612" cy="6619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300" b="1">
                <a:solidFill>
                  <a:srgbClr val="898989"/>
                </a:solidFill>
                <a:latin typeface="Calibri" charset="0"/>
              </a:rPr>
              <a:t>Let’s get you threads and your boo back, ASAP	</a:t>
            </a:r>
            <a:endParaRPr lang="en-US" sz="23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188" y="1550988"/>
            <a:ext cx="5510212" cy="446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300" b="1">
                <a:solidFill>
                  <a:srgbClr val="898989"/>
                </a:solidFill>
                <a:latin typeface="Calibri" charset="0"/>
              </a:rPr>
              <a:t>My advice is wise, and it’s to compromise</a:t>
            </a:r>
            <a:endParaRPr lang="en-US" sz="23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775" y="2222500"/>
            <a:ext cx="6678613" cy="446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300" b="1">
                <a:solidFill>
                  <a:srgbClr val="898989"/>
                </a:solidFill>
                <a:latin typeface="Calibri" charset="0"/>
              </a:rPr>
              <a:t>So let’s give Countess &amp; her monkey a little surprise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22600" y="3643313"/>
            <a:ext cx="589756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b="1">
                <a:latin typeface="Calibri" charset="0"/>
              </a:rPr>
              <a:t>Holding tight to Grants and Franklins - you better </a:t>
            </a:r>
            <a:r>
              <a:rPr lang="en-US" sz="2300">
                <a:latin typeface="Calibri" charset="0"/>
              </a:rPr>
              <a:t>beware</a:t>
            </a:r>
            <a:r>
              <a:rPr lang="en-US" sz="2300" b="1">
                <a:latin typeface="Calibri" charset="0"/>
              </a:rPr>
              <a:t>!</a:t>
            </a:r>
            <a:endParaRPr lang="en-US" sz="2300">
              <a:latin typeface="Calibri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3050" y="4602163"/>
            <a:ext cx="64579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b="1">
                <a:latin typeface="Calibri" charset="0"/>
              </a:rPr>
              <a:t>Looking pretty in pink, with a wink and a smirk</a:t>
            </a:r>
            <a:endParaRPr lang="en-US" sz="2300">
              <a:latin typeface="Calibri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2388" y="5238750"/>
            <a:ext cx="68580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b="1">
                <a:latin typeface="Calibri" charset="0"/>
              </a:rPr>
              <a:t>Getting the marriage annulled would drive her beserk</a:t>
            </a:r>
            <a:endParaRPr lang="en-US" sz="2300">
              <a:latin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175" y="255588"/>
            <a:ext cx="2312988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6900" y="4602163"/>
            <a:ext cx="19748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8" y="3322638"/>
            <a:ext cx="29210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848</Words>
  <Application>Microsoft Macintosh PowerPoint</Application>
  <PresentationFormat>On-screen Show (4:3)</PresentationFormat>
  <Paragraphs>141</Paragraphs>
  <Slides>20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Today Chabert Had a Bad Day</vt:lpstr>
      <vt:lpstr>Slide 2</vt:lpstr>
      <vt:lpstr>Slide 3</vt:lpstr>
      <vt:lpstr>Nobody believes me :(</vt:lpstr>
      <vt:lpstr>In battle one day Double teamed by the Russians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Chabert spends his days drawing lines in the sand</vt:lpstr>
      <vt:lpstr>The Countess now claims she’s a woman of the Lord</vt:lpstr>
      <vt:lpstr>Slide 20</vt:lpstr>
    </vt:vector>
  </TitlesOfParts>
  <Company>Warez-BB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Today Chabert Had a Bad Day</dc:title>
  <dc:creator>faXcooL</dc:creator>
  <cp:lastModifiedBy>Colleen Meagher</cp:lastModifiedBy>
  <cp:revision>8</cp:revision>
  <dcterms:created xsi:type="dcterms:W3CDTF">2011-05-12T07:32:25Z</dcterms:created>
  <dcterms:modified xsi:type="dcterms:W3CDTF">2011-05-12T07:35:53Z</dcterms:modified>
</cp:coreProperties>
</file>