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8"/>
  </p:notesMasterIdLst>
  <p:sldIdLst>
    <p:sldId id="256" r:id="rId2"/>
    <p:sldId id="257" r:id="rId3"/>
    <p:sldId id="270" r:id="rId4"/>
    <p:sldId id="271" r:id="rId5"/>
    <p:sldId id="272" r:id="rId6"/>
    <p:sldId id="258" r:id="rId7"/>
    <p:sldId id="259" r:id="rId8"/>
    <p:sldId id="260" r:id="rId9"/>
    <p:sldId id="261" r:id="rId10"/>
    <p:sldId id="264" r:id="rId11"/>
    <p:sldId id="265" r:id="rId12"/>
    <p:sldId id="266" r:id="rId13"/>
    <p:sldId id="268" r:id="rId14"/>
    <p:sldId id="267" r:id="rId15"/>
    <p:sldId id="263" r:id="rId16"/>
    <p:sldId id="274"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6691" autoAdjust="0"/>
    <p:restoredTop sz="87993" autoAdjust="0"/>
  </p:normalViewPr>
  <p:slideViewPr>
    <p:cSldViewPr>
      <p:cViewPr varScale="1">
        <p:scale>
          <a:sx n="103" d="100"/>
          <a:sy n="103" d="100"/>
        </p:scale>
        <p:origin x="-280"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991B92C4-E25C-4848-BD9C-8A4E90176344}" type="datetimeFigureOut">
              <a:rPr lang="en-US"/>
              <a:pPr>
                <a:defRPr/>
              </a:pPr>
              <a:t>6/4/11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E78E31F-2243-4C65-BEEA-72852804DF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fontAlgn="base">
      <a:spcBef>
        <a:spcPct val="30000"/>
      </a:spcBef>
      <a:spcAft>
        <a:spcPct val="0"/>
      </a:spcAft>
      <a:defRPr sz="1200" kern="1200">
        <a:solidFill>
          <a:schemeClr val="tx1"/>
        </a:solidFill>
        <a:latin typeface="+mn-lt"/>
        <a:ea typeface="ＭＳ Ｐゴシック" pitchFamily="-7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7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7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FA42C7-40F3-4319-919D-E0F37B54FC95}" type="slidenum">
              <a:rPr lang="en-US">
                <a:ea typeface="ＭＳ Ｐゴシック" pitchFamily="-72" charset="-128"/>
                <a:cs typeface="ＭＳ Ｐゴシック" pitchFamily="-72" charset="-128"/>
              </a:rPr>
              <a:pPr fontAlgn="base">
                <a:spcBef>
                  <a:spcPct val="0"/>
                </a:spcBef>
                <a:spcAft>
                  <a:spcPct val="0"/>
                </a:spcAft>
              </a:pPr>
              <a:t>16</a:t>
            </a:fld>
            <a:endParaRPr lang="en-US">
              <a:ea typeface="ＭＳ Ｐゴシック" pitchFamily="-72" charset="-128"/>
              <a:cs typeface="ＭＳ Ｐゴシック" pitchFamily="-72" charset="-128"/>
            </a:endParaRPr>
          </a:p>
        </p:txBody>
      </p:sp>
      <p:sp>
        <p:nvSpPr>
          <p:cNvPr id="31747" name="Rectangle 1"/>
          <p:cNvSpPr txBox="1">
            <a:spLocks noGrp="1" noRot="1" noChangeAspect="1" noChangeArrowheads="1"/>
          </p:cNvSpPr>
          <p:nvPr>
            <p:ph type="sldImg"/>
          </p:nvPr>
        </p:nvSpPr>
        <p:spPr bwMode="auto">
          <a:xfrm>
            <a:off x="1143000" y="695325"/>
            <a:ext cx="4570413" cy="3427413"/>
          </a:xfrm>
          <a:solidFill>
            <a:srgbClr val="FFFFFF"/>
          </a:solidFill>
          <a:ln>
            <a:solidFill>
              <a:srgbClr val="000000"/>
            </a:solidFill>
            <a:miter lim="800000"/>
            <a:headEnd/>
            <a:tailEnd/>
          </a:ln>
        </p:spPr>
      </p:sp>
      <p:sp>
        <p:nvSpPr>
          <p:cNvPr id="31748" name="Rectangle 2"/>
          <p:cNvSpPr txBox="1">
            <a:spLocks noGrp="1" noChangeArrowheads="1"/>
          </p:cNvSpPr>
          <p:nvPr>
            <p:ph type="body" idx="1"/>
          </p:nvPr>
        </p:nvSpPr>
        <p:spPr bwMode="auto">
          <a:noFill/>
        </p:spPr>
        <p:txBody>
          <a:bodyPr wrap="none" numCol="1" anchor="ctr" anchorCtr="0" compatLnSpc="1">
            <a:prstTxWarp prst="textNoShape">
              <a:avLst/>
            </a:prstTxWarp>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7058862A-1DA6-48E0-A5D5-74EEF45BFB31}" type="datetimeFigureOut">
              <a:rPr lang="en-US"/>
              <a:pPr>
                <a:defRPr/>
              </a:pPr>
              <a:t>6/4/11</a:t>
            </a:fld>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2EC9FBC5-B15B-49D8-8A79-8DBFEC0835FB}"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7EFB9CC-023C-434C-AA1D-E2083E78B1D0}" type="datetimeFigureOut">
              <a:rPr lang="en-US"/>
              <a:pPr>
                <a:defRPr/>
              </a:pPr>
              <a:t>6/4/11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0AE6A1B-8372-418B-BD32-96F82240801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5F57F28-07F9-4F98-8A35-ECBB73A0FDCD}" type="datetimeFigureOut">
              <a:rPr lang="en-US"/>
              <a:pPr>
                <a:defRPr/>
              </a:pPr>
              <a:t>6/4/11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451F2F0-B434-49F8-AB7F-E6DCC34E3DE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lIns="82945" tIns="41473" rIns="82945" bIns="41473"/>
          <a:lstStyle/>
          <a:p>
            <a:r>
              <a:rPr lang="en-US" smtClean="0"/>
              <a:t>Click to edit Master title style</a:t>
            </a:r>
            <a:endParaRPr lang="en-US"/>
          </a:p>
        </p:txBody>
      </p:sp>
      <p:sp>
        <p:nvSpPr>
          <p:cNvPr id="3" name="Date Placeholder 2"/>
          <p:cNvSpPr>
            <a:spLocks noGrp="1"/>
          </p:cNvSpPr>
          <p:nvPr>
            <p:ph type="dt" idx="10"/>
          </p:nvPr>
        </p:nvSpPr>
        <p:spPr>
          <a:xfrm>
            <a:off x="457200" y="6246813"/>
            <a:ext cx="2127250" cy="471487"/>
          </a:xfrm>
        </p:spPr>
        <p:txBody>
          <a:bodyPr lIns="82945" tIns="41473" rIns="82945" bIns="41473"/>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lIns="82945" tIns="41473" rIns="82945" bIns="41473"/>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p:spPr>
        <p:txBody>
          <a:bodyPr lIns="82945" tIns="41473" rIns="82945" bIns="41473"/>
          <a:lstStyle>
            <a:lvl1pPr>
              <a:defRPr/>
            </a:lvl1pPr>
          </a:lstStyle>
          <a:p>
            <a:pPr>
              <a:defRPr/>
            </a:pPr>
            <a:fld id="{2B1F245A-05B7-428A-BAB9-B70845934E4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CA1EC1CA-897A-4193-A9C3-3354E1E26D02}" type="datetimeFigureOut">
              <a:rPr lang="en-US"/>
              <a:pPr>
                <a:defRPr/>
              </a:pPr>
              <a:t>6/4/11</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BBA31078-ABFD-4F73-9E35-86600155FBD7}"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EF375A7B-7A3D-40B9-95BE-0B1A8B7E9558}" type="datetimeFigureOut">
              <a:rPr lang="en-US"/>
              <a:pPr>
                <a:defRPr/>
              </a:pPr>
              <a:t>6/4/11</a:t>
            </a:fld>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73DC8525-C7DD-48DD-836A-F8EE8A632B7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1A64ABD-1956-412B-B8CA-BA1883A3C0D8}" type="datetimeFigureOut">
              <a:rPr lang="en-US"/>
              <a:pPr>
                <a:defRPr/>
              </a:pPr>
              <a:t>6/4/11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E457E69-E094-441F-9DF7-65F8A0456B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fld id="{AB27F5DC-30AC-477D-B3F9-34435FBC7C3F}" type="datetimeFigureOut">
              <a:rPr lang="en-US"/>
              <a:pPr>
                <a:defRPr/>
              </a:pPr>
              <a:t>6/4/11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AB23AF0-AB96-4AE4-98D2-B183D6D929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fld id="{163A03AF-D355-412A-B1BF-72B265F1881C}" type="datetimeFigureOut">
              <a:rPr lang="en-US"/>
              <a:pPr>
                <a:defRPr/>
              </a:pPr>
              <a:t>6/4/11</a:t>
            </a:fld>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9C4D43E9-AFC1-4998-807F-D4FC420EB1B9}"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A3BF809A-1026-49AB-BC40-CC165A10E8C1}" type="datetimeFigureOut">
              <a:rPr lang="en-US"/>
              <a:pPr>
                <a:defRPr/>
              </a:pPr>
              <a:t>6/4/11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F5E075D2-BBEF-4109-AC30-7C970CAFE7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fld id="{46AB9850-B2AD-4AD9-A53A-36C951D964E6}" type="datetimeFigureOut">
              <a:rPr lang="en-US"/>
              <a:pPr>
                <a:defRPr/>
              </a:pPr>
              <a:t>6/4/11</a:t>
            </a:fld>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3516760B-A001-42F6-934D-C97917359B61}"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C584FE1F-EEEC-434C-80E2-DB539A9AA3E9}" type="datetimeFigureOut">
              <a:rPr lang="en-US"/>
              <a:pPr>
                <a:defRPr/>
              </a:pPr>
              <a:t>6/4/11</a:t>
            </a:fld>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0A9634B2-E102-45AE-9F1C-93EF96951EDE}"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a typeface="+mn-ea"/>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smtClean="0">
                <a:solidFill>
                  <a:schemeClr val="tx2"/>
                </a:solidFill>
                <a:latin typeface="+mn-lt"/>
                <a:ea typeface="+mn-ea"/>
                <a:cs typeface="+mn-cs"/>
              </a:defRPr>
            </a:lvl1pPr>
          </a:lstStyle>
          <a:p>
            <a:pPr>
              <a:defRPr/>
            </a:pPr>
            <a:fld id="{4032FA8E-0FD4-4ECA-854C-DF5A72089B5D}" type="datetimeFigureOut">
              <a:rPr lang="en-US"/>
              <a:pPr>
                <a:defRPr/>
              </a:pPr>
              <a:t>6/4/11</a:t>
            </a:fld>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ea typeface="+mn-ea"/>
                <a:cs typeface="+mn-cs"/>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cs typeface="+mn-cs"/>
            </a:endParaRPr>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smtClean="0">
                <a:solidFill>
                  <a:srgbClr val="FFFFFF"/>
                </a:solidFill>
                <a:latin typeface="+mn-lt"/>
                <a:ea typeface="+mn-ea"/>
                <a:cs typeface="+mn-cs"/>
              </a:defRPr>
            </a:lvl1pPr>
          </a:lstStyle>
          <a:p>
            <a:pPr>
              <a:defRPr/>
            </a:pPr>
            <a:fld id="{AD76E80A-7540-4E15-B723-5547ECEBF2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2" r:id="rId4"/>
    <p:sldLayoutId id="2147483671" r:id="rId5"/>
    <p:sldLayoutId id="2147483676" r:id="rId6"/>
    <p:sldLayoutId id="2147483670" r:id="rId7"/>
    <p:sldLayoutId id="2147483677" r:id="rId8"/>
    <p:sldLayoutId id="2147483678" r:id="rId9"/>
    <p:sldLayoutId id="2147483669" r:id="rId10"/>
    <p:sldLayoutId id="2147483668" r:id="rId11"/>
    <p:sldLayoutId id="2147483679" r:id="rId12"/>
  </p:sldLayoutIdLst>
  <p:txStyles>
    <p:titleStyle>
      <a:lvl1pPr algn="l" rtl="0" fontAlgn="base">
        <a:spcBef>
          <a:spcPct val="0"/>
        </a:spcBef>
        <a:spcAft>
          <a:spcPct val="0"/>
        </a:spcAft>
        <a:defRPr sz="3000" kern="1200" cap="small">
          <a:solidFill>
            <a:schemeClr val="tx2"/>
          </a:solidFill>
          <a:latin typeface="+mj-lt"/>
          <a:ea typeface="ＭＳ Ｐゴシック" pitchFamily="-72" charset="-128"/>
          <a:cs typeface="ＭＳ Ｐゴシック" pitchFamily="-72" charset="-128"/>
        </a:defRPr>
      </a:lvl1pPr>
      <a:lvl2pPr algn="l" rtl="0" fontAlgn="base">
        <a:spcBef>
          <a:spcPct val="0"/>
        </a:spcBef>
        <a:spcAft>
          <a:spcPct val="0"/>
        </a:spcAft>
        <a:defRPr sz="3000">
          <a:solidFill>
            <a:schemeClr val="tx2"/>
          </a:solidFill>
          <a:latin typeface="Century Schoolbook" pitchFamily="-72" charset="0"/>
          <a:ea typeface="ＭＳ Ｐゴシック" pitchFamily="-72" charset="-128"/>
          <a:cs typeface="ＭＳ Ｐゴシック" pitchFamily="-72" charset="-128"/>
        </a:defRPr>
      </a:lvl2pPr>
      <a:lvl3pPr algn="l" rtl="0" fontAlgn="base">
        <a:spcBef>
          <a:spcPct val="0"/>
        </a:spcBef>
        <a:spcAft>
          <a:spcPct val="0"/>
        </a:spcAft>
        <a:defRPr sz="3000">
          <a:solidFill>
            <a:schemeClr val="tx2"/>
          </a:solidFill>
          <a:latin typeface="Century Schoolbook" pitchFamily="-72" charset="0"/>
          <a:ea typeface="ＭＳ Ｐゴシック" pitchFamily="-72" charset="-128"/>
          <a:cs typeface="ＭＳ Ｐゴシック" pitchFamily="-72" charset="-128"/>
        </a:defRPr>
      </a:lvl3pPr>
      <a:lvl4pPr algn="l" rtl="0" fontAlgn="base">
        <a:spcBef>
          <a:spcPct val="0"/>
        </a:spcBef>
        <a:spcAft>
          <a:spcPct val="0"/>
        </a:spcAft>
        <a:defRPr sz="3000">
          <a:solidFill>
            <a:schemeClr val="tx2"/>
          </a:solidFill>
          <a:latin typeface="Century Schoolbook" pitchFamily="-72" charset="0"/>
          <a:ea typeface="ＭＳ Ｐゴシック" pitchFamily="-72" charset="-128"/>
          <a:cs typeface="ＭＳ Ｐゴシック" pitchFamily="-72" charset="-128"/>
        </a:defRPr>
      </a:lvl4pPr>
      <a:lvl5pPr algn="l" rtl="0" fontAlgn="base">
        <a:spcBef>
          <a:spcPct val="0"/>
        </a:spcBef>
        <a:spcAft>
          <a:spcPct val="0"/>
        </a:spcAft>
        <a:defRPr sz="3000">
          <a:solidFill>
            <a:schemeClr val="tx2"/>
          </a:solidFill>
          <a:latin typeface="Century Schoolbook" pitchFamily="-72" charset="0"/>
          <a:ea typeface="ＭＳ Ｐゴシック" pitchFamily="-72" charset="-128"/>
          <a:cs typeface="ＭＳ Ｐゴシック" pitchFamily="-72" charset="-128"/>
        </a:defRPr>
      </a:lvl5pPr>
      <a:lvl6pPr marL="457200" algn="l" rtl="0" fontAlgn="base">
        <a:spcBef>
          <a:spcPct val="0"/>
        </a:spcBef>
        <a:spcAft>
          <a:spcPct val="0"/>
        </a:spcAft>
        <a:defRPr sz="3000">
          <a:solidFill>
            <a:schemeClr val="tx2"/>
          </a:solidFill>
          <a:latin typeface="Century Schoolbook" pitchFamily="-72" charset="0"/>
          <a:ea typeface="ＭＳ Ｐゴシック" pitchFamily="-72" charset="-128"/>
          <a:cs typeface="ＭＳ Ｐゴシック" pitchFamily="-72" charset="-128"/>
        </a:defRPr>
      </a:lvl6pPr>
      <a:lvl7pPr marL="914400" algn="l" rtl="0" fontAlgn="base">
        <a:spcBef>
          <a:spcPct val="0"/>
        </a:spcBef>
        <a:spcAft>
          <a:spcPct val="0"/>
        </a:spcAft>
        <a:defRPr sz="3000">
          <a:solidFill>
            <a:schemeClr val="tx2"/>
          </a:solidFill>
          <a:latin typeface="Century Schoolbook" pitchFamily="-72" charset="0"/>
          <a:ea typeface="ＭＳ Ｐゴシック" pitchFamily="-72" charset="-128"/>
          <a:cs typeface="ＭＳ Ｐゴシック" pitchFamily="-72" charset="-128"/>
        </a:defRPr>
      </a:lvl7pPr>
      <a:lvl8pPr marL="1371600" algn="l" rtl="0" fontAlgn="base">
        <a:spcBef>
          <a:spcPct val="0"/>
        </a:spcBef>
        <a:spcAft>
          <a:spcPct val="0"/>
        </a:spcAft>
        <a:defRPr sz="3000">
          <a:solidFill>
            <a:schemeClr val="tx2"/>
          </a:solidFill>
          <a:latin typeface="Century Schoolbook" pitchFamily="-72" charset="0"/>
          <a:ea typeface="ＭＳ Ｐゴシック" pitchFamily="-72" charset="-128"/>
          <a:cs typeface="ＭＳ Ｐゴシック" pitchFamily="-72" charset="-128"/>
        </a:defRPr>
      </a:lvl8pPr>
      <a:lvl9pPr marL="1828800" algn="l" rtl="0" fontAlgn="base">
        <a:spcBef>
          <a:spcPct val="0"/>
        </a:spcBef>
        <a:spcAft>
          <a:spcPct val="0"/>
        </a:spcAft>
        <a:defRPr sz="3000">
          <a:solidFill>
            <a:schemeClr val="tx2"/>
          </a:solidFill>
          <a:latin typeface="Century Schoolbook" pitchFamily="-72" charset="0"/>
          <a:ea typeface="ＭＳ Ｐゴシック" pitchFamily="-72" charset="-128"/>
          <a:cs typeface="ＭＳ Ｐゴシック" pitchFamily="-72" charset="-128"/>
        </a:defRPr>
      </a:lvl9pPr>
    </p:titleStyle>
    <p:bodyStyle>
      <a:lvl1pPr marL="273050" indent="-273050" algn="l" rtl="0" fontAlgn="base">
        <a:spcBef>
          <a:spcPts val="600"/>
        </a:spcBef>
        <a:spcAft>
          <a:spcPct val="0"/>
        </a:spcAft>
        <a:buClr>
          <a:schemeClr val="accent1"/>
        </a:buClr>
        <a:buSzPct val="70000"/>
        <a:buFont typeface="Wingdings" pitchFamily="-72" charset="2"/>
        <a:buChar char=""/>
        <a:defRPr sz="2400" kern="1200">
          <a:solidFill>
            <a:schemeClr val="tx1"/>
          </a:solidFill>
          <a:latin typeface="+mn-lt"/>
          <a:ea typeface="ＭＳ Ｐゴシック" pitchFamily="-72" charset="-128"/>
          <a:cs typeface="ＭＳ Ｐゴシック" pitchFamily="-72" charset="-128"/>
        </a:defRPr>
      </a:lvl1pPr>
      <a:lvl2pPr marL="639763" indent="-273050" algn="l" rtl="0" fontAlgn="base">
        <a:spcBef>
          <a:spcPct val="20000"/>
        </a:spcBef>
        <a:spcAft>
          <a:spcPct val="0"/>
        </a:spcAft>
        <a:buClr>
          <a:schemeClr val="accent1"/>
        </a:buClr>
        <a:buSzPct val="80000"/>
        <a:buFont typeface="Wingdings 2" pitchFamily="-72" charset="2"/>
        <a:buChar char=""/>
        <a:defRPr sz="2100" kern="1200">
          <a:solidFill>
            <a:schemeClr val="tx1"/>
          </a:solidFill>
          <a:latin typeface="+mn-lt"/>
          <a:ea typeface="ＭＳ Ｐゴシック" pitchFamily="-72" charset="-128"/>
          <a:cs typeface="+mn-cs"/>
        </a:defRPr>
      </a:lvl2pPr>
      <a:lvl3pPr marL="914400" indent="-182563" algn="l" rtl="0" fontAlgn="base">
        <a:spcBef>
          <a:spcPct val="20000"/>
        </a:spcBef>
        <a:spcAft>
          <a:spcPct val="0"/>
        </a:spcAft>
        <a:buClr>
          <a:srgbClr val="E0752F"/>
        </a:buClr>
        <a:buSzPct val="60000"/>
        <a:buFont typeface="Wingdings" pitchFamily="-72" charset="2"/>
        <a:buChar char=""/>
        <a:defRPr kern="1200">
          <a:solidFill>
            <a:schemeClr val="tx1"/>
          </a:solidFill>
          <a:latin typeface="+mn-lt"/>
          <a:ea typeface="ＭＳ Ｐゴシック" pitchFamily="-72" charset="-128"/>
          <a:cs typeface="+mn-cs"/>
        </a:defRPr>
      </a:lvl3pPr>
      <a:lvl4pPr marL="1187450" indent="-182563" algn="l" rtl="0" fontAlgn="base">
        <a:spcBef>
          <a:spcPct val="20000"/>
        </a:spcBef>
        <a:spcAft>
          <a:spcPct val="0"/>
        </a:spcAft>
        <a:buClr>
          <a:srgbClr val="FEC3AE"/>
        </a:buClr>
        <a:buSzPct val="60000"/>
        <a:buFont typeface="Wingdings" pitchFamily="-72" charset="2"/>
        <a:buChar char=""/>
        <a:defRPr kern="1200">
          <a:solidFill>
            <a:schemeClr val="tx1"/>
          </a:solidFill>
          <a:latin typeface="+mn-lt"/>
          <a:ea typeface="ＭＳ Ｐゴシック" pitchFamily="-72" charset="-128"/>
          <a:cs typeface="+mn-cs"/>
        </a:defRPr>
      </a:lvl4pPr>
      <a:lvl5pPr marL="1462088" indent="-182563" algn="l" rtl="0" fontAlgn="base">
        <a:spcBef>
          <a:spcPct val="20000"/>
        </a:spcBef>
        <a:spcAft>
          <a:spcPct val="0"/>
        </a:spcAft>
        <a:buClr>
          <a:srgbClr val="BDCAE9"/>
        </a:buClr>
        <a:buSzPct val="68000"/>
        <a:buFont typeface="Wingdings 2" pitchFamily="-72" charset="2"/>
        <a:buChar char=""/>
        <a:defRPr sz="1600" kern="1200">
          <a:solidFill>
            <a:schemeClr val="tx1"/>
          </a:solidFill>
          <a:latin typeface="+mn-lt"/>
          <a:ea typeface="ＭＳ Ｐゴシック" pitchFamily="-72"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7HfeBP3vaEI&amp;feature=related"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3067050"/>
          </a:xfrm>
        </p:spPr>
        <p:txBody>
          <a:bodyPr/>
          <a:lstStyle/>
          <a:p>
            <a:pPr fontAlgn="auto">
              <a:spcAft>
                <a:spcPts val="0"/>
              </a:spcAft>
              <a:defRPr/>
            </a:pPr>
            <a:r>
              <a:rPr lang="en-US" dirty="0" smtClean="0">
                <a:ea typeface="+mj-ea"/>
                <a:cs typeface="+mj-cs"/>
              </a:rPr>
              <a:t>An Eclectic Mary Oliver Outlook:</a:t>
            </a:r>
            <a:br>
              <a:rPr lang="en-US" dirty="0" smtClean="0">
                <a:ea typeface="+mj-ea"/>
                <a:cs typeface="+mj-cs"/>
              </a:rPr>
            </a:br>
            <a:r>
              <a:rPr lang="en-US" sz="3600" dirty="0" smtClean="0">
                <a:ea typeface="+mj-ea"/>
                <a:cs typeface="+mj-cs"/>
              </a:rPr>
              <a:t>Personal Interpretations and Other types of Media</a:t>
            </a:r>
            <a:endParaRPr lang="en-US" sz="3600" dirty="0">
              <a:ea typeface="+mj-ea"/>
              <a:cs typeface="+mj-cs"/>
            </a:endParaRPr>
          </a:p>
        </p:txBody>
      </p:sp>
      <p:sp>
        <p:nvSpPr>
          <p:cNvPr id="3" name="Subtitle 2"/>
          <p:cNvSpPr>
            <a:spLocks noGrp="1"/>
          </p:cNvSpPr>
          <p:nvPr>
            <p:ph type="subTitle" idx="1"/>
          </p:nvPr>
        </p:nvSpPr>
        <p:spPr>
          <a:xfrm>
            <a:off x="2286000" y="5003800"/>
            <a:ext cx="6172200" cy="1371600"/>
          </a:xfrm>
        </p:spPr>
        <p:txBody>
          <a:bodyPr>
            <a:normAutofit fontScale="85000" lnSpcReduction="20000"/>
          </a:bodyPr>
          <a:lstStyle/>
          <a:p>
            <a:pPr fontAlgn="auto">
              <a:spcAft>
                <a:spcPts val="0"/>
              </a:spcAft>
              <a:buFont typeface="Wingdings"/>
              <a:buNone/>
              <a:defRPr/>
            </a:pPr>
            <a:r>
              <a:rPr lang="en-US" dirty="0" smtClean="0">
                <a:ea typeface="+mn-ea"/>
                <a:cs typeface="+mn-cs"/>
              </a:rPr>
              <a:t>Group 22</a:t>
            </a:r>
          </a:p>
          <a:p>
            <a:pPr fontAlgn="auto">
              <a:spcAft>
                <a:spcPts val="0"/>
              </a:spcAft>
              <a:buFont typeface="Wingdings"/>
              <a:buNone/>
              <a:defRPr/>
            </a:pPr>
            <a:r>
              <a:rPr lang="en-US" dirty="0" smtClean="0">
                <a:ea typeface="+mn-ea"/>
                <a:cs typeface="+mn-cs"/>
              </a:rPr>
              <a:t>Danielle Morrison</a:t>
            </a:r>
          </a:p>
          <a:p>
            <a:pPr fontAlgn="auto">
              <a:spcAft>
                <a:spcPts val="0"/>
              </a:spcAft>
              <a:buFont typeface="Wingdings"/>
              <a:buNone/>
              <a:defRPr/>
            </a:pPr>
            <a:r>
              <a:rPr lang="en-US" dirty="0" smtClean="0">
                <a:ea typeface="+mn-ea"/>
                <a:cs typeface="+mn-cs"/>
              </a:rPr>
              <a:t>Robert </a:t>
            </a:r>
            <a:r>
              <a:rPr lang="en-US" dirty="0" err="1" smtClean="0">
                <a:ea typeface="+mn-ea"/>
                <a:cs typeface="+mn-cs"/>
              </a:rPr>
              <a:t>Mclaren</a:t>
            </a:r>
            <a:endParaRPr lang="en-US" dirty="0" smtClean="0">
              <a:ea typeface="+mn-ea"/>
              <a:cs typeface="+mn-cs"/>
            </a:endParaRPr>
          </a:p>
          <a:p>
            <a:pPr fontAlgn="auto">
              <a:spcAft>
                <a:spcPts val="0"/>
              </a:spcAft>
              <a:buFont typeface="Wingdings"/>
              <a:buNone/>
              <a:defRPr/>
            </a:pPr>
            <a:r>
              <a:rPr lang="en-US" dirty="0" smtClean="0">
                <a:ea typeface="+mn-ea"/>
                <a:cs typeface="+mn-cs"/>
              </a:rPr>
              <a:t>Jonas </a:t>
            </a:r>
            <a:r>
              <a:rPr lang="en-US" dirty="0" err="1" smtClean="0">
                <a:ea typeface="+mn-ea"/>
                <a:cs typeface="+mn-cs"/>
              </a:rPr>
              <a:t>Friedel</a:t>
            </a:r>
            <a:endParaRPr lang="en-US" dirty="0" smtClean="0">
              <a:ea typeface="+mn-ea"/>
              <a:cs typeface="+mn-cs"/>
            </a:endParaRPr>
          </a:p>
          <a:p>
            <a:pPr fontAlgn="auto">
              <a:spcAft>
                <a:spcPts val="0"/>
              </a:spcAft>
              <a:buFont typeface="Wingdings"/>
              <a:buNone/>
              <a:defRPr/>
            </a:pPr>
            <a:r>
              <a:rPr lang="en-US" dirty="0" smtClean="0">
                <a:ea typeface="+mn-ea"/>
                <a:cs typeface="+mn-cs"/>
              </a:rPr>
              <a:t>Agnes </a:t>
            </a:r>
            <a:r>
              <a:rPr lang="en-US" dirty="0" err="1" smtClean="0">
                <a:ea typeface="+mn-ea"/>
                <a:cs typeface="+mn-cs"/>
              </a:rPr>
              <a:t>Pangilinan</a:t>
            </a:r>
            <a:endParaRPr lang="en-US"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The Summer Day</a:t>
            </a:r>
            <a:endParaRPr lang="en-US" dirty="0">
              <a:ea typeface="+mj-ea"/>
              <a:cs typeface="+mj-cs"/>
            </a:endParaRPr>
          </a:p>
        </p:txBody>
      </p:sp>
      <p:sp>
        <p:nvSpPr>
          <p:cNvPr id="24578" name="Content Placeholder 2"/>
          <p:cNvSpPr>
            <a:spLocks noGrp="1"/>
          </p:cNvSpPr>
          <p:nvPr>
            <p:ph sz="quarter" idx="1"/>
          </p:nvPr>
        </p:nvSpPr>
        <p:spPr>
          <a:xfrm>
            <a:off x="2133600" y="1600200"/>
            <a:ext cx="6324600" cy="4953000"/>
          </a:xfrm>
        </p:spPr>
        <p:txBody>
          <a:bodyPr/>
          <a:lstStyle/>
          <a:p>
            <a:pPr>
              <a:buFont typeface="Wingdings" pitchFamily="-72" charset="2"/>
              <a:buNone/>
            </a:pPr>
            <a:r>
              <a:rPr lang="en-US" smtClean="0"/>
              <a:t>Who made the world?</a:t>
            </a:r>
          </a:p>
          <a:p>
            <a:pPr>
              <a:buFont typeface="Wingdings" pitchFamily="-72" charset="2"/>
              <a:buNone/>
            </a:pPr>
            <a:r>
              <a:rPr lang="en-US" smtClean="0"/>
              <a:t>Who made the swan,  and the black bear?</a:t>
            </a:r>
          </a:p>
          <a:p>
            <a:pPr>
              <a:buFont typeface="Wingdings" pitchFamily="-72" charset="2"/>
              <a:buNone/>
            </a:pPr>
            <a:r>
              <a:rPr lang="en-US" smtClean="0"/>
              <a:t>Who made the grasshopper?</a:t>
            </a:r>
          </a:p>
          <a:p>
            <a:pPr>
              <a:buFont typeface="Wingdings" pitchFamily="-72" charset="2"/>
              <a:buNone/>
            </a:pPr>
            <a:r>
              <a:rPr lang="en-US" smtClean="0"/>
              <a:t>This grasshopper I mean—</a:t>
            </a:r>
          </a:p>
          <a:p>
            <a:pPr>
              <a:buFont typeface="Wingdings" pitchFamily="-72" charset="2"/>
              <a:buNone/>
            </a:pPr>
            <a:r>
              <a:rPr lang="en-US" smtClean="0"/>
              <a:t>the one who has flung herself out of the grass,</a:t>
            </a:r>
          </a:p>
          <a:p>
            <a:pPr>
              <a:buFont typeface="Wingdings" pitchFamily="-72" charset="2"/>
              <a:buNone/>
            </a:pPr>
            <a:r>
              <a:rPr lang="en-US" smtClean="0"/>
              <a:t>the one who is eating sugar out of my hand,</a:t>
            </a:r>
          </a:p>
          <a:p>
            <a:pPr>
              <a:buFont typeface="Wingdings" pitchFamily="-72" charset="2"/>
              <a:buNone/>
            </a:pPr>
            <a:r>
              <a:rPr lang="en-US" smtClean="0"/>
              <a:t>who is moving her jaws back and forth instead of up and down—</a:t>
            </a:r>
          </a:p>
        </p:txBody>
      </p:sp>
      <p:pic>
        <p:nvPicPr>
          <p:cNvPr id="24579" name="Picture 2"/>
          <p:cNvPicPr>
            <a:picLocks noChangeAspect="1" noChangeArrowheads="1"/>
          </p:cNvPicPr>
          <p:nvPr/>
        </p:nvPicPr>
        <p:blipFill>
          <a:blip r:embed="rId2"/>
          <a:srcRect/>
          <a:stretch>
            <a:fillRect/>
          </a:stretch>
        </p:blipFill>
        <p:spPr bwMode="auto">
          <a:xfrm>
            <a:off x="304800" y="1676400"/>
            <a:ext cx="1727200" cy="1295400"/>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304800" y="3352800"/>
            <a:ext cx="1752600" cy="1314450"/>
          </a:xfrm>
          <a:prstGeom prst="rect">
            <a:avLst/>
          </a:prstGeom>
          <a:noFill/>
          <a:ln w="9525">
            <a:noFill/>
            <a:miter lim="800000"/>
            <a:headEnd/>
            <a:tailEnd/>
          </a:ln>
        </p:spPr>
      </p:pic>
      <p:pic>
        <p:nvPicPr>
          <p:cNvPr id="24581" name="Picture 4"/>
          <p:cNvPicPr>
            <a:picLocks noChangeAspect="1" noChangeArrowheads="1"/>
          </p:cNvPicPr>
          <p:nvPr/>
        </p:nvPicPr>
        <p:blipFill>
          <a:blip r:embed="rId4"/>
          <a:srcRect/>
          <a:stretch>
            <a:fillRect/>
          </a:stretch>
        </p:blipFill>
        <p:spPr bwMode="auto">
          <a:xfrm>
            <a:off x="304800" y="5029200"/>
            <a:ext cx="1752600" cy="1371600"/>
          </a:xfrm>
          <a:prstGeom prst="rect">
            <a:avLst/>
          </a:prstGeom>
          <a:noFill/>
          <a:ln w="9525">
            <a:noFill/>
            <a:miter lim="800000"/>
            <a:headEnd/>
            <a:tailEnd/>
          </a:ln>
        </p:spPr>
      </p:pic>
    </p:spTree>
  </p:cSld>
  <p:clrMapOvr>
    <a:masterClrMapping/>
  </p:clrMapOvr>
  <p:transition spd="slow" advTm="15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2"/>
          <a:srcRect/>
          <a:stretch>
            <a:fillRect/>
          </a:stretch>
        </p:blipFill>
        <p:spPr bwMode="auto">
          <a:xfrm>
            <a:off x="5486400" y="1295400"/>
            <a:ext cx="3124200" cy="3886200"/>
          </a:xfrm>
          <a:prstGeom prst="rect">
            <a:avLst/>
          </a:prstGeom>
          <a:noFill/>
          <a:ln w="9525">
            <a:noFill/>
            <a:miter lim="800000"/>
            <a:headEnd/>
            <a:tailEnd/>
          </a:ln>
        </p:spPr>
      </p:pic>
      <p:sp>
        <p:nvSpPr>
          <p:cNvPr id="25602" name="Content Placeholder 2"/>
          <p:cNvSpPr>
            <a:spLocks noGrp="1"/>
          </p:cNvSpPr>
          <p:nvPr>
            <p:ph sz="quarter" idx="1"/>
          </p:nvPr>
        </p:nvSpPr>
        <p:spPr>
          <a:xfrm>
            <a:off x="457200" y="609600"/>
            <a:ext cx="5029200" cy="5516563"/>
          </a:xfrm>
        </p:spPr>
        <p:txBody>
          <a:bodyPr/>
          <a:lstStyle/>
          <a:p>
            <a:pPr>
              <a:buFont typeface="Wingdings" pitchFamily="-72" charset="2"/>
              <a:buNone/>
            </a:pPr>
            <a:r>
              <a:rPr lang="en-US" smtClean="0"/>
              <a:t>Now she lifts her pale forearms and thoroughly washes her face.</a:t>
            </a:r>
          </a:p>
          <a:p>
            <a:pPr>
              <a:buFont typeface="Wingdings" pitchFamily="-72" charset="2"/>
              <a:buNone/>
            </a:pPr>
            <a:r>
              <a:rPr lang="en-US" smtClean="0"/>
              <a:t>Now she snaps her wings open, and floats away.</a:t>
            </a:r>
          </a:p>
          <a:p>
            <a:pPr>
              <a:buFont typeface="Wingdings" pitchFamily="-72" charset="2"/>
              <a:buNone/>
            </a:pPr>
            <a:r>
              <a:rPr lang="en-US" smtClean="0"/>
              <a:t>I don’t know exactly what a prayer is.</a:t>
            </a:r>
          </a:p>
          <a:p>
            <a:pPr>
              <a:buFont typeface="Wingdings" pitchFamily="-72" charset="2"/>
              <a:buNone/>
            </a:pPr>
            <a:r>
              <a:rPr lang="en-US" smtClean="0"/>
              <a:t>I do know how to pay attention,  how to fall down</a:t>
            </a:r>
          </a:p>
          <a:p>
            <a:pPr>
              <a:buFont typeface="Wingdings" pitchFamily="-72" charset="2"/>
              <a:buNone/>
            </a:pPr>
            <a:r>
              <a:rPr lang="en-US" smtClean="0"/>
              <a:t>into the grass, how to kneel down in the grass,</a:t>
            </a:r>
          </a:p>
          <a:p>
            <a:endParaRPr lang="en-US" smtClean="0"/>
          </a:p>
        </p:txBody>
      </p:sp>
    </p:spTree>
  </p:cSld>
  <p:clrMapOvr>
    <a:masterClrMapping/>
  </p:clrMapOvr>
  <p:transition spd="slow" advTm="15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Content Placeholder 2"/>
          <p:cNvSpPr>
            <a:spLocks noGrp="1"/>
          </p:cNvSpPr>
          <p:nvPr>
            <p:ph sz="quarter" idx="1"/>
          </p:nvPr>
        </p:nvSpPr>
        <p:spPr>
          <a:xfrm>
            <a:off x="457200" y="609600"/>
            <a:ext cx="4648200" cy="5516563"/>
          </a:xfrm>
        </p:spPr>
        <p:txBody>
          <a:bodyPr/>
          <a:lstStyle/>
          <a:p>
            <a:pPr>
              <a:buFont typeface="Wingdings" pitchFamily="-72" charset="2"/>
              <a:buNone/>
            </a:pPr>
            <a:r>
              <a:rPr lang="en-US" smtClean="0"/>
              <a:t>how to be idle and blessed, how to stroll through the fields,</a:t>
            </a:r>
          </a:p>
          <a:p>
            <a:pPr>
              <a:buFont typeface="Wingdings" pitchFamily="-72" charset="2"/>
              <a:buNone/>
            </a:pPr>
            <a:r>
              <a:rPr lang="en-US" smtClean="0"/>
              <a:t>which is what I have been doing all day.</a:t>
            </a:r>
          </a:p>
          <a:p>
            <a:pPr>
              <a:buFont typeface="Wingdings" pitchFamily="-72" charset="2"/>
              <a:buNone/>
            </a:pPr>
            <a:r>
              <a:rPr lang="en-US" smtClean="0"/>
              <a:t>Tell me,  what else should I have done?</a:t>
            </a:r>
          </a:p>
          <a:p>
            <a:pPr>
              <a:buFont typeface="Wingdings" pitchFamily="-72" charset="2"/>
              <a:buNone/>
            </a:pPr>
            <a:r>
              <a:rPr lang="en-US" smtClean="0"/>
              <a:t>Doesn’t everything die at last, and too soon?</a:t>
            </a:r>
          </a:p>
          <a:p>
            <a:pPr>
              <a:buFont typeface="Wingdings" pitchFamily="-72" charset="2"/>
              <a:buNone/>
            </a:pPr>
            <a:r>
              <a:rPr lang="en-US" smtClean="0"/>
              <a:t>Tell me, what is it you plan to do</a:t>
            </a:r>
          </a:p>
          <a:p>
            <a:pPr>
              <a:buFont typeface="Wingdings" pitchFamily="-72" charset="2"/>
              <a:buNone/>
            </a:pPr>
            <a:r>
              <a:rPr lang="en-US" smtClean="0"/>
              <a:t>with your one wild and precious life?</a:t>
            </a:r>
          </a:p>
          <a:p>
            <a:pPr>
              <a:buFont typeface="Wingdings" pitchFamily="-72" charset="2"/>
              <a:buNone/>
            </a:pPr>
            <a:endParaRPr lang="en-US" smtClean="0"/>
          </a:p>
          <a:p>
            <a:endParaRPr lang="en-US" smtClean="0"/>
          </a:p>
        </p:txBody>
      </p:sp>
      <p:pic>
        <p:nvPicPr>
          <p:cNvPr id="26626" name="Picture 2"/>
          <p:cNvPicPr>
            <a:picLocks noChangeAspect="1" noChangeArrowheads="1"/>
          </p:cNvPicPr>
          <p:nvPr/>
        </p:nvPicPr>
        <p:blipFill>
          <a:blip r:embed="rId2"/>
          <a:srcRect/>
          <a:stretch>
            <a:fillRect/>
          </a:stretch>
        </p:blipFill>
        <p:spPr bwMode="auto">
          <a:xfrm>
            <a:off x="5105400" y="1447800"/>
            <a:ext cx="3124200" cy="3733800"/>
          </a:xfrm>
          <a:prstGeom prst="rect">
            <a:avLst/>
          </a:prstGeom>
          <a:noFill/>
          <a:ln w="9525">
            <a:noFill/>
            <a:miter lim="800000"/>
            <a:headEnd/>
            <a:tailEnd/>
          </a:ln>
        </p:spPr>
      </p:pic>
    </p:spTree>
  </p:cSld>
  <p:clrMapOvr>
    <a:masterClrMapping/>
  </p:clrMapOvr>
  <p:transition spd="slow" advTm="1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Mary Oliver’s “The Sun” and the Beatles “Here Comes The Sun”</a:t>
            </a:r>
            <a:br>
              <a:rPr lang="en-US" dirty="0" smtClean="0">
                <a:ea typeface="+mj-ea"/>
                <a:cs typeface="+mj-cs"/>
              </a:rPr>
            </a:br>
            <a:endParaRPr lang="en-US" dirty="0">
              <a:ea typeface="+mj-ea"/>
              <a:cs typeface="+mj-cs"/>
            </a:endParaRPr>
          </a:p>
        </p:txBody>
      </p:sp>
      <p:sp>
        <p:nvSpPr>
          <p:cNvPr id="3" name="Content Placeholder 2"/>
          <p:cNvSpPr>
            <a:spLocks noGrp="1"/>
          </p:cNvSpPr>
          <p:nvPr>
            <p:ph sz="quarter" idx="1"/>
          </p:nvPr>
        </p:nvSpPr>
        <p:spPr>
          <a:xfrm>
            <a:off x="457200" y="1066800"/>
            <a:ext cx="8153400" cy="5407025"/>
          </a:xfrm>
        </p:spPr>
        <p:txBody>
          <a:bodyPr>
            <a:normAutofit lnSpcReduction="10000"/>
          </a:bodyPr>
          <a:lstStyle/>
          <a:p>
            <a:pPr marL="274320" indent="-274320" fontAlgn="auto">
              <a:spcAft>
                <a:spcPts val="0"/>
              </a:spcAft>
              <a:buFont typeface="Wingdings"/>
              <a:buChar char=""/>
              <a:defRPr/>
            </a:pPr>
            <a:r>
              <a:rPr lang="en-US" dirty="0" smtClean="0">
                <a:ea typeface="+mn-ea"/>
                <a:cs typeface="+mn-cs"/>
              </a:rPr>
              <a:t>Comparing and contrasting:</a:t>
            </a:r>
          </a:p>
          <a:p>
            <a:pPr marL="274320" indent="-274320" fontAlgn="auto">
              <a:spcAft>
                <a:spcPts val="0"/>
              </a:spcAft>
              <a:buFont typeface="Wingdings"/>
              <a:buChar char=""/>
              <a:defRPr/>
            </a:pPr>
            <a:r>
              <a:rPr lang="en-US" dirty="0" smtClean="0">
                <a:ea typeface="+mn-ea"/>
                <a:cs typeface="+mn-cs"/>
              </a:rPr>
              <a:t>Both were pleasant reminders that even in the darkest times that things can get better or rather, even during  “the coldest and loneliest winters”(The Sun) and “the blackest nights”(Here Comes the Sun), “the sun will rise again” and life will return to the land. </a:t>
            </a:r>
          </a:p>
          <a:p>
            <a:pPr marL="274320" indent="-274320" fontAlgn="auto">
              <a:spcAft>
                <a:spcPts val="0"/>
              </a:spcAft>
              <a:buFont typeface="Wingdings"/>
              <a:buChar char=""/>
              <a:defRPr/>
            </a:pPr>
            <a:r>
              <a:rPr lang="en-US" dirty="0" smtClean="0">
                <a:ea typeface="+mn-ea"/>
                <a:cs typeface="+mn-cs"/>
              </a:rPr>
              <a:t>Both share many Romantic and Contemporary themes that were often found in the 60’s. </a:t>
            </a:r>
          </a:p>
          <a:p>
            <a:pPr marL="274320" indent="-274320" fontAlgn="auto">
              <a:spcAft>
                <a:spcPts val="0"/>
              </a:spcAft>
              <a:buFont typeface="Wingdings"/>
              <a:buChar char=""/>
              <a:defRPr/>
            </a:pPr>
            <a:r>
              <a:rPr lang="en-US" dirty="0" smtClean="0">
                <a:ea typeface="+mn-ea"/>
                <a:cs typeface="+mn-cs"/>
              </a:rPr>
              <a:t>    The Sun, the center of the universe, gives us light, energy, and life. </a:t>
            </a:r>
          </a:p>
          <a:p>
            <a:pPr marL="274320" indent="-274320" fontAlgn="auto">
              <a:spcAft>
                <a:spcPts val="0"/>
              </a:spcAft>
              <a:buFont typeface="Wingdings"/>
              <a:buChar char=""/>
              <a:defRPr/>
            </a:pPr>
            <a:r>
              <a:rPr lang="en-US" dirty="0" smtClean="0">
                <a:ea typeface="+mn-ea"/>
                <a:cs typeface="+mn-cs"/>
              </a:rPr>
              <a:t>    Darkness, greed, and depravation cloud our judgment, corrupt us, and “drives us                            crazy”(The Sun).</a:t>
            </a:r>
          </a:p>
          <a:p>
            <a:pPr marL="274320" indent="-274320" fontAlgn="auto">
              <a:spcAft>
                <a:spcPts val="0"/>
              </a:spcAft>
              <a:buFont typeface="Wingdings"/>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Take Away Message from The Summer Day</a:t>
            </a:r>
            <a:endParaRPr lang="en-US" dirty="0">
              <a:ea typeface="+mj-ea"/>
              <a:cs typeface="+mj-cs"/>
            </a:endParaRPr>
          </a:p>
        </p:txBody>
      </p:sp>
      <p:sp>
        <p:nvSpPr>
          <p:cNvPr id="28674" name="Content Placeholder 2"/>
          <p:cNvSpPr>
            <a:spLocks noGrp="1"/>
          </p:cNvSpPr>
          <p:nvPr>
            <p:ph sz="quarter" idx="1"/>
          </p:nvPr>
        </p:nvSpPr>
        <p:spPr>
          <a:xfrm>
            <a:off x="457200" y="1600200"/>
            <a:ext cx="7467600" cy="4873625"/>
          </a:xfrm>
        </p:spPr>
        <p:txBody>
          <a:bodyPr/>
          <a:lstStyle/>
          <a:p>
            <a:r>
              <a:rPr lang="en-US" smtClean="0"/>
              <a:t>Lamb and Tyger</a:t>
            </a:r>
          </a:p>
          <a:p>
            <a:endParaRPr lang="en-US" smtClean="0"/>
          </a:p>
          <a:p>
            <a:r>
              <a:rPr lang="en-US" smtClean="0"/>
              <a:t>Experience and enjoy life right down to the little things</a:t>
            </a:r>
          </a:p>
          <a:p>
            <a:pPr>
              <a:buFont typeface="Wingdings" pitchFamily="-72" charset="2"/>
              <a:buNone/>
            </a:pPr>
            <a:endParaRPr lang="en-US" smtClean="0"/>
          </a:p>
          <a:p>
            <a:r>
              <a:rPr lang="en-US" smtClean="0"/>
              <a:t>Virginia Wolfe echo</a:t>
            </a:r>
          </a:p>
          <a:p>
            <a:endParaRPr lang="en-US" smtClean="0"/>
          </a:p>
          <a:p>
            <a:r>
              <a:rPr lang="en-US" smtClean="0"/>
              <a:t>Notice the movement of the ant and the way they move their antennas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Planet Earth</a:t>
            </a:r>
            <a:endParaRPr lang="en-US" dirty="0">
              <a:ea typeface="+mj-ea"/>
              <a:cs typeface="+mj-cs"/>
            </a:endParaRPr>
          </a:p>
        </p:txBody>
      </p:sp>
      <p:sp>
        <p:nvSpPr>
          <p:cNvPr id="29698" name="Content Placeholder 2"/>
          <p:cNvSpPr>
            <a:spLocks noGrp="1"/>
          </p:cNvSpPr>
          <p:nvPr>
            <p:ph sz="quarter" idx="1"/>
          </p:nvPr>
        </p:nvSpPr>
        <p:spPr>
          <a:xfrm>
            <a:off x="457200" y="1600200"/>
            <a:ext cx="7467600" cy="4873625"/>
          </a:xfrm>
        </p:spPr>
        <p:txBody>
          <a:bodyPr/>
          <a:lstStyle/>
          <a:p>
            <a:r>
              <a:rPr lang="en-US" smtClean="0">
                <a:hlinkClick r:id="rId2"/>
              </a:rPr>
              <a:t>http://www.youtube.com/watch?v=7HfeBP3vaEI&amp;feature=related</a:t>
            </a:r>
            <a:endParaRPr lang="en-US" smtClean="0"/>
          </a:p>
          <a:p>
            <a:r>
              <a:rPr lang="en-US" smtClean="0"/>
              <a:t>4:21-5:30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314325"/>
            <a:ext cx="8228013" cy="1062038"/>
          </a:xfrm>
        </p:spPr>
        <p:txBody>
          <a:bodyPr tIns="35203"/>
          <a:lstStyle/>
          <a:p>
            <a:pPr fontAlgn="auto">
              <a:spcAft>
                <a:spcPts val="0"/>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ea typeface="+mj-ea"/>
                <a:cs typeface="+mj-cs"/>
              </a:rPr>
              <a:t>Take away from Mary Oliver</a:t>
            </a:r>
          </a:p>
        </p:txBody>
      </p:sp>
      <p:sp>
        <p:nvSpPr>
          <p:cNvPr id="30722" name="Rectangle 2"/>
          <p:cNvSpPr>
            <a:spLocks noGrp="1" noChangeArrowheads="1"/>
          </p:cNvSpPr>
          <p:nvPr>
            <p:ph type="subTitle" idx="4294967295"/>
          </p:nvPr>
        </p:nvSpPr>
        <p:spPr>
          <a:xfrm>
            <a:off x="457200" y="1646238"/>
            <a:ext cx="8228013" cy="4443412"/>
          </a:xfrm>
        </p:spPr>
        <p:txBody>
          <a:bodyPr lIns="0" tIns="25602" rIns="0" bIns="0" anchor="ctr"/>
          <a:lstStyle/>
          <a:p>
            <a:pPr marL="0" indent="0">
              <a:buSzPct val="45000"/>
              <a:buFont typeface="Wingdings" pitchFamily="-7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 or have you too gone crazy for power for things?“ </a:t>
            </a:r>
          </a:p>
          <a:p>
            <a:pPr marL="0" indent="0">
              <a:buSzPct val="45000"/>
              <a:buFont typeface="Wingdings" pitchFamily="-7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(The Sun)</a:t>
            </a:r>
          </a:p>
          <a:p>
            <a:pPr marL="0" indent="0">
              <a:buSzPct val="45000"/>
              <a:buFont typeface="Wingdings" pitchFamily="-7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mtClean="0"/>
          </a:p>
          <a:p>
            <a:pPr marL="0" indent="0">
              <a:buSzPct val="45000"/>
              <a:buFont typeface="Wingdings" pitchFamily="-7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"Doesn't everything die at last, and too soon? Tell me what is it that you plan to do with your one wild and precious life?" </a:t>
            </a:r>
          </a:p>
          <a:p>
            <a:pPr marL="0" indent="0">
              <a:buSzPct val="45000"/>
              <a:buFont typeface="Wingdings" pitchFamily="-7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mtClean="0"/>
              <a:t>(The Summer Day)</a:t>
            </a:r>
          </a:p>
          <a:p>
            <a:pPr marL="0" indent="0">
              <a:buSzPct val="45000"/>
              <a:buFont typeface="Wingdings" pitchFamily="-72" charset="2"/>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smtClean="0"/>
          </a:p>
        </p:txBody>
      </p:sp>
      <p:sp>
        <p:nvSpPr>
          <p:cNvPr id="30723" name="TextBox 3"/>
          <p:cNvSpPr txBox="1">
            <a:spLocks noChangeArrowheads="1"/>
          </p:cNvSpPr>
          <p:nvPr/>
        </p:nvSpPr>
        <p:spPr bwMode="auto">
          <a:xfrm>
            <a:off x="5334000" y="5867400"/>
            <a:ext cx="2057400" cy="369888"/>
          </a:xfrm>
          <a:prstGeom prst="rect">
            <a:avLst/>
          </a:prstGeom>
          <a:noFill/>
          <a:ln w="9525">
            <a:noFill/>
            <a:miter lim="800000"/>
            <a:headEnd/>
            <a:tailEnd/>
          </a:ln>
        </p:spPr>
        <p:txBody>
          <a:bodyPr>
            <a:prstTxWarp prst="textNoShape">
              <a:avLst/>
            </a:prstTxWarp>
            <a:spAutoFit/>
          </a:bodyPr>
          <a:lstStyle/>
          <a:p>
            <a:r>
              <a:rPr lang="en-US">
                <a:latin typeface="Century Schoolbook" pitchFamily="-72" charset="0"/>
              </a:rPr>
              <a:t>…Thank you!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92163"/>
          </a:xfrm>
        </p:spPr>
        <p:txBody>
          <a:bodyPr/>
          <a:lstStyle/>
          <a:p>
            <a:pPr fontAlgn="auto">
              <a:spcAft>
                <a:spcPts val="0"/>
              </a:spcAft>
              <a:defRPr/>
            </a:pPr>
            <a:r>
              <a:rPr lang="en-US" dirty="0" smtClean="0">
                <a:ea typeface="+mj-ea"/>
                <a:cs typeface="+mj-cs"/>
              </a:rPr>
              <a:t>The Horse</a:t>
            </a:r>
            <a:endParaRPr lang="en-US" dirty="0">
              <a:ea typeface="+mj-ea"/>
              <a:cs typeface="+mj-cs"/>
            </a:endParaRPr>
          </a:p>
        </p:txBody>
      </p:sp>
      <p:sp>
        <p:nvSpPr>
          <p:cNvPr id="3" name="Content Placeholder 2"/>
          <p:cNvSpPr>
            <a:spLocks noGrp="1"/>
          </p:cNvSpPr>
          <p:nvPr>
            <p:ph sz="quarter" idx="1"/>
          </p:nvPr>
        </p:nvSpPr>
        <p:spPr>
          <a:xfrm>
            <a:off x="457200" y="914400"/>
            <a:ext cx="8458200" cy="6400800"/>
          </a:xfrm>
        </p:spPr>
        <p:txBody>
          <a:bodyPr>
            <a:normAutofit fontScale="62500" lnSpcReduction="20000"/>
          </a:bodyPr>
          <a:lstStyle/>
          <a:p>
            <a:pPr marL="274320" indent="-274320" fontAlgn="auto">
              <a:spcAft>
                <a:spcPts val="0"/>
              </a:spcAft>
              <a:buFont typeface="Wingdings"/>
              <a:buNone/>
              <a:defRPr/>
            </a:pPr>
            <a:r>
              <a:rPr lang="en-US" sz="3800" dirty="0" smtClean="0">
                <a:ea typeface="+mn-ea"/>
                <a:cs typeface="+mn-cs"/>
              </a:rPr>
              <a:t>All summer we faded</a:t>
            </a:r>
          </a:p>
          <a:p>
            <a:pPr marL="274320" indent="-274320" fontAlgn="auto">
              <a:spcAft>
                <a:spcPts val="0"/>
              </a:spcAft>
              <a:buFont typeface="Wingdings"/>
              <a:buNone/>
              <a:defRPr/>
            </a:pPr>
            <a:r>
              <a:rPr lang="en-US" sz="3800" dirty="0" smtClean="0">
                <a:ea typeface="+mn-ea"/>
                <a:cs typeface="+mn-cs"/>
              </a:rPr>
              <a:t>into the bits of mulled over soil</a:t>
            </a:r>
          </a:p>
          <a:p>
            <a:pPr marL="274320" indent="-274320" fontAlgn="auto">
              <a:spcAft>
                <a:spcPts val="0"/>
              </a:spcAft>
              <a:buFont typeface="Wingdings"/>
              <a:buNone/>
              <a:defRPr/>
            </a:pPr>
            <a:r>
              <a:rPr lang="en-US" sz="3800" dirty="0" smtClean="0">
                <a:ea typeface="+mn-ea"/>
                <a:cs typeface="+mn-cs"/>
              </a:rPr>
              <a:t>that became betrothed to the soles of our feet</a:t>
            </a:r>
          </a:p>
          <a:p>
            <a:pPr marL="274320" indent="-274320" fontAlgn="auto">
              <a:spcAft>
                <a:spcPts val="0"/>
              </a:spcAft>
              <a:buFont typeface="Wingdings"/>
              <a:buNone/>
              <a:defRPr/>
            </a:pPr>
            <a:r>
              <a:rPr lang="en-US" sz="3800" dirty="0" smtClean="0">
                <a:ea typeface="+mn-ea"/>
                <a:cs typeface="+mn-cs"/>
              </a:rPr>
              <a:t>Damp footprints of marsh and sod </a:t>
            </a:r>
          </a:p>
          <a:p>
            <a:pPr marL="274320" indent="-274320" fontAlgn="auto">
              <a:spcAft>
                <a:spcPts val="0"/>
              </a:spcAft>
              <a:buFont typeface="Wingdings"/>
              <a:buNone/>
              <a:defRPr/>
            </a:pPr>
            <a:r>
              <a:rPr lang="en-US" sz="3800" dirty="0" smtClean="0">
                <a:ea typeface="+mn-ea"/>
                <a:cs typeface="+mn-cs"/>
              </a:rPr>
              <a:t>that would tell tale of our existence in an hour’s time</a:t>
            </a:r>
          </a:p>
          <a:p>
            <a:pPr marL="274320" indent="-274320" fontAlgn="auto">
              <a:spcAft>
                <a:spcPts val="0"/>
              </a:spcAft>
              <a:buFont typeface="Wingdings"/>
              <a:buNone/>
              <a:defRPr/>
            </a:pPr>
            <a:r>
              <a:rPr lang="en-US" sz="3800" dirty="0" smtClean="0">
                <a:ea typeface="+mn-ea"/>
                <a:cs typeface="+mn-cs"/>
              </a:rPr>
              <a:t>But we are never as stationary as the things we left behind</a:t>
            </a:r>
          </a:p>
          <a:p>
            <a:pPr marL="274320" indent="-274320" fontAlgn="auto">
              <a:spcAft>
                <a:spcPts val="0"/>
              </a:spcAft>
              <a:buFont typeface="Wingdings"/>
              <a:buNone/>
              <a:defRPr/>
            </a:pPr>
            <a:r>
              <a:rPr lang="en-US" sz="3800" dirty="0" smtClean="0">
                <a:ea typeface="+mn-ea"/>
                <a:cs typeface="+mn-cs"/>
              </a:rPr>
              <a:t> </a:t>
            </a:r>
          </a:p>
          <a:p>
            <a:pPr marL="274320" indent="-274320" fontAlgn="auto">
              <a:spcAft>
                <a:spcPts val="0"/>
              </a:spcAft>
              <a:buFont typeface="Wingdings"/>
              <a:buNone/>
              <a:defRPr/>
            </a:pPr>
            <a:r>
              <a:rPr lang="en-US" sz="3800" dirty="0" smtClean="0">
                <a:ea typeface="+mn-ea"/>
                <a:cs typeface="+mn-cs"/>
              </a:rPr>
              <a:t>From what grew brown from the ground</a:t>
            </a:r>
          </a:p>
          <a:p>
            <a:pPr marL="274320" indent="-274320" fontAlgn="auto">
              <a:spcAft>
                <a:spcPts val="0"/>
              </a:spcAft>
              <a:buFont typeface="Wingdings"/>
              <a:buNone/>
              <a:defRPr/>
            </a:pPr>
            <a:r>
              <a:rPr lang="en-US" sz="3800" dirty="0" smtClean="0">
                <a:ea typeface="+mn-ea"/>
                <a:cs typeface="+mn-cs"/>
              </a:rPr>
              <a:t>came up white</a:t>
            </a:r>
          </a:p>
          <a:p>
            <a:pPr marL="274320" indent="-274320" fontAlgn="auto">
              <a:spcAft>
                <a:spcPts val="0"/>
              </a:spcAft>
              <a:buFont typeface="Wingdings"/>
              <a:buNone/>
              <a:defRPr/>
            </a:pPr>
            <a:r>
              <a:rPr lang="en-US" sz="3800" dirty="0" smtClean="0">
                <a:ea typeface="+mn-ea"/>
                <a:cs typeface="+mn-cs"/>
              </a:rPr>
              <a:t>Like flowers towards the sun</a:t>
            </a:r>
          </a:p>
          <a:p>
            <a:pPr marL="274320" indent="-274320" fontAlgn="auto">
              <a:spcAft>
                <a:spcPts val="0"/>
              </a:spcAft>
              <a:buFont typeface="Wingdings"/>
              <a:buNone/>
              <a:defRPr/>
            </a:pPr>
            <a:r>
              <a:rPr lang="en-US" sz="3800" dirty="0" smtClean="0">
                <a:ea typeface="+mn-ea"/>
                <a:cs typeface="+mn-cs"/>
              </a:rPr>
              <a:t>lost in the brightness </a:t>
            </a:r>
          </a:p>
          <a:p>
            <a:pPr marL="274320" indent="-274320" fontAlgn="auto">
              <a:spcAft>
                <a:spcPts val="0"/>
              </a:spcAft>
              <a:buFont typeface="Wingdings"/>
              <a:buNone/>
              <a:defRPr/>
            </a:pPr>
            <a:r>
              <a:rPr lang="en-US" sz="3800" dirty="0" smtClean="0">
                <a:ea typeface="+mn-ea"/>
                <a:cs typeface="+mn-cs"/>
              </a:rPr>
              <a:t>of the psalms of the day </a:t>
            </a:r>
          </a:p>
          <a:p>
            <a:pPr marL="274320" indent="-274320" fontAlgn="auto">
              <a:spcAft>
                <a:spcPts val="0"/>
              </a:spcAft>
              <a:buFont typeface="Wingdings"/>
              <a:buNone/>
              <a:defRPr/>
            </a:pPr>
            <a:r>
              <a:rPr lang="en-US" sz="3800" dirty="0" smtClean="0">
                <a:ea typeface="+mn-ea"/>
                <a:cs typeface="+mn-cs"/>
              </a:rPr>
              <a:t>where everything was safe</a:t>
            </a:r>
          </a:p>
          <a:p>
            <a:pPr marL="274320" indent="-274320" fontAlgn="auto">
              <a:spcAft>
                <a:spcPts val="0"/>
              </a:spcAft>
              <a:buFont typeface="Wingdings"/>
              <a:buNone/>
              <a:defRPr/>
            </a:pPr>
            <a:r>
              <a:rPr lang="en-US" sz="3800" dirty="0" smtClean="0">
                <a:ea typeface="+mn-ea"/>
                <a:cs typeface="+mn-cs"/>
              </a:rPr>
              <a:t>And we had nothing to hide</a:t>
            </a:r>
          </a:p>
          <a:p>
            <a:pPr marL="274320" indent="-274320" fontAlgn="auto">
              <a:spcAft>
                <a:spcPts val="0"/>
              </a:spcAft>
              <a:buFont typeface="Wingdings"/>
              <a:buNone/>
              <a:defRPr/>
            </a:pPr>
            <a:r>
              <a:rPr lang="en-US" sz="3400" dirty="0" smtClean="0">
                <a:ea typeface="+mn-ea"/>
                <a:cs typeface="+mn-cs"/>
              </a:rPr>
              <a:t> </a:t>
            </a:r>
          </a:p>
          <a:p>
            <a:pPr marL="274320" indent="-274320" fontAlgn="auto">
              <a:spcAft>
                <a:spcPts val="0"/>
              </a:spcAft>
              <a:buFont typeface="Wingdings"/>
              <a:buNone/>
              <a:defRPr/>
            </a:pPr>
            <a:endParaRPr lang="en-US" dirty="0">
              <a:ea typeface="+mn-ea"/>
              <a:cs typeface="+mn-cs"/>
            </a:endParaRPr>
          </a:p>
        </p:txBody>
      </p:sp>
      <p:pic>
        <p:nvPicPr>
          <p:cNvPr id="16387" name="Picture 2"/>
          <p:cNvPicPr>
            <a:picLocks noChangeAspect="1" noChangeArrowheads="1"/>
          </p:cNvPicPr>
          <p:nvPr/>
        </p:nvPicPr>
        <p:blipFill>
          <a:blip r:embed="rId2"/>
          <a:srcRect/>
          <a:stretch>
            <a:fillRect/>
          </a:stretch>
        </p:blipFill>
        <p:spPr bwMode="auto">
          <a:xfrm>
            <a:off x="5715000" y="4648200"/>
            <a:ext cx="2590800" cy="198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5257800" cy="6705600"/>
          </a:xfrm>
        </p:spPr>
        <p:txBody>
          <a:bodyPr>
            <a:normAutofit fontScale="85000" lnSpcReduction="10000"/>
          </a:bodyPr>
          <a:lstStyle/>
          <a:p>
            <a:pPr marL="274320" indent="-274320" fontAlgn="auto">
              <a:spcAft>
                <a:spcPts val="0"/>
              </a:spcAft>
              <a:buFont typeface="Wingdings"/>
              <a:buNone/>
              <a:defRPr/>
            </a:pPr>
            <a:r>
              <a:rPr lang="en-US" sz="2800" dirty="0" smtClean="0">
                <a:ea typeface="+mn-ea"/>
                <a:cs typeface="+mn-cs"/>
              </a:rPr>
              <a:t>In your mismatched gray hues </a:t>
            </a:r>
          </a:p>
          <a:p>
            <a:pPr marL="274320" indent="-274320" fontAlgn="auto">
              <a:spcAft>
                <a:spcPts val="0"/>
              </a:spcAft>
              <a:buFont typeface="Wingdings"/>
              <a:buNone/>
              <a:defRPr/>
            </a:pPr>
            <a:r>
              <a:rPr lang="en-US" sz="2800" dirty="0" smtClean="0">
                <a:ea typeface="+mn-ea"/>
                <a:cs typeface="+mn-cs"/>
              </a:rPr>
              <a:t>I could let fall </a:t>
            </a:r>
          </a:p>
          <a:p>
            <a:pPr marL="274320" indent="-274320" fontAlgn="auto">
              <a:spcAft>
                <a:spcPts val="0"/>
              </a:spcAft>
              <a:buFont typeface="Wingdings"/>
              <a:buNone/>
              <a:defRPr/>
            </a:pPr>
            <a:r>
              <a:rPr lang="en-US" sz="2800" dirty="0" smtClean="0">
                <a:ea typeface="+mn-ea"/>
                <a:cs typeface="+mn-cs"/>
              </a:rPr>
              <a:t>the walls that I'd built </a:t>
            </a:r>
          </a:p>
          <a:p>
            <a:pPr marL="274320" indent="-274320" fontAlgn="auto">
              <a:spcAft>
                <a:spcPts val="0"/>
              </a:spcAft>
              <a:buFont typeface="Wingdings"/>
              <a:buNone/>
              <a:defRPr/>
            </a:pPr>
            <a:r>
              <a:rPr lang="en-US" sz="2800" dirty="0" smtClean="0">
                <a:ea typeface="+mn-ea"/>
                <a:cs typeface="+mn-cs"/>
              </a:rPr>
              <a:t>to keep out the world</a:t>
            </a:r>
          </a:p>
          <a:p>
            <a:pPr marL="274320" indent="-274320" fontAlgn="auto">
              <a:spcAft>
                <a:spcPts val="0"/>
              </a:spcAft>
              <a:buFont typeface="Wingdings"/>
              <a:buNone/>
              <a:defRPr/>
            </a:pPr>
            <a:r>
              <a:rPr lang="en-US" sz="2800" dirty="0" smtClean="0">
                <a:ea typeface="+mn-ea"/>
                <a:cs typeface="+mn-cs"/>
              </a:rPr>
              <a:t>because cross-hairs left</a:t>
            </a:r>
          </a:p>
          <a:p>
            <a:pPr marL="274320" indent="-274320" fontAlgn="auto">
              <a:spcAft>
                <a:spcPts val="0"/>
              </a:spcAft>
              <a:buFont typeface="Wingdings"/>
              <a:buNone/>
              <a:defRPr/>
            </a:pPr>
            <a:r>
              <a:rPr lang="en-US" sz="2800" dirty="0" smtClean="0">
                <a:ea typeface="+mn-ea"/>
                <a:cs typeface="+mn-cs"/>
              </a:rPr>
              <a:t> less space for me to slip</a:t>
            </a:r>
          </a:p>
          <a:p>
            <a:pPr marL="274320" indent="-274320" fontAlgn="auto">
              <a:spcAft>
                <a:spcPts val="0"/>
              </a:spcAft>
              <a:buFont typeface="Wingdings"/>
              <a:buNone/>
              <a:defRPr/>
            </a:pPr>
            <a:r>
              <a:rPr lang="en-US" sz="2800" dirty="0" smtClean="0">
                <a:ea typeface="+mn-ea"/>
                <a:cs typeface="+mn-cs"/>
              </a:rPr>
              <a:t> </a:t>
            </a:r>
          </a:p>
          <a:p>
            <a:pPr marL="274320" indent="-274320" fontAlgn="auto">
              <a:spcAft>
                <a:spcPts val="0"/>
              </a:spcAft>
              <a:buFont typeface="Wingdings"/>
              <a:buNone/>
              <a:defRPr/>
            </a:pPr>
            <a:r>
              <a:rPr lang="en-US" sz="2800" dirty="0" smtClean="0">
                <a:ea typeface="+mn-ea"/>
                <a:cs typeface="+mn-cs"/>
              </a:rPr>
              <a:t>In the quiet of the day</a:t>
            </a:r>
          </a:p>
          <a:p>
            <a:pPr marL="274320" indent="-274320" fontAlgn="auto">
              <a:spcAft>
                <a:spcPts val="0"/>
              </a:spcAft>
              <a:buFont typeface="Wingdings"/>
              <a:buNone/>
              <a:defRPr/>
            </a:pPr>
            <a:r>
              <a:rPr lang="en-US" sz="2800" dirty="0" smtClean="0">
                <a:ea typeface="+mn-ea"/>
                <a:cs typeface="+mn-cs"/>
              </a:rPr>
              <a:t>where the world has ceased to turn</a:t>
            </a:r>
          </a:p>
          <a:p>
            <a:pPr marL="274320" indent="-274320" fontAlgn="auto">
              <a:spcAft>
                <a:spcPts val="0"/>
              </a:spcAft>
              <a:buFont typeface="Wingdings"/>
              <a:buNone/>
              <a:defRPr/>
            </a:pPr>
            <a:r>
              <a:rPr lang="en-US" sz="2800" dirty="0" smtClean="0">
                <a:ea typeface="+mn-ea"/>
                <a:cs typeface="+mn-cs"/>
              </a:rPr>
              <a:t>and equilibrium was but a series of sounds</a:t>
            </a:r>
          </a:p>
          <a:p>
            <a:pPr marL="274320" indent="-274320" fontAlgn="auto">
              <a:spcAft>
                <a:spcPts val="0"/>
              </a:spcAft>
              <a:buFont typeface="Wingdings"/>
              <a:buNone/>
              <a:defRPr/>
            </a:pPr>
            <a:r>
              <a:rPr lang="en-US" sz="2800" dirty="0" smtClean="0">
                <a:ea typeface="+mn-ea"/>
                <a:cs typeface="+mn-cs"/>
              </a:rPr>
              <a:t>when we tried to find </a:t>
            </a:r>
          </a:p>
          <a:p>
            <a:pPr marL="274320" indent="-274320" fontAlgn="auto">
              <a:spcAft>
                <a:spcPts val="0"/>
              </a:spcAft>
              <a:buFont typeface="Wingdings"/>
              <a:buNone/>
              <a:defRPr/>
            </a:pPr>
            <a:r>
              <a:rPr lang="en-US" sz="2800" dirty="0" smtClean="0">
                <a:ea typeface="+mn-ea"/>
                <a:cs typeface="+mn-cs"/>
              </a:rPr>
              <a:t>who we thought we ought to be</a:t>
            </a:r>
          </a:p>
          <a:p>
            <a:pPr marL="274320" indent="-274320" fontAlgn="auto">
              <a:spcAft>
                <a:spcPts val="0"/>
              </a:spcAft>
              <a:buFont typeface="Wingdings"/>
              <a:buNone/>
              <a:defRPr/>
            </a:pPr>
            <a:r>
              <a:rPr lang="en-US" sz="2800" dirty="0" smtClean="0">
                <a:ea typeface="+mn-ea"/>
                <a:cs typeface="+mn-cs"/>
              </a:rPr>
              <a:t>We paused</a:t>
            </a:r>
          </a:p>
          <a:p>
            <a:pPr marL="274320" indent="-274320" fontAlgn="auto">
              <a:spcAft>
                <a:spcPts val="0"/>
              </a:spcAft>
              <a:buFont typeface="Wingdings"/>
              <a:buNone/>
              <a:defRPr/>
            </a:pPr>
            <a:r>
              <a:rPr lang="en-US" sz="2800" dirty="0" smtClean="0">
                <a:ea typeface="+mn-ea"/>
                <a:cs typeface="+mn-cs"/>
              </a:rPr>
              <a:t>Because word holds more meaning </a:t>
            </a:r>
          </a:p>
          <a:p>
            <a:pPr marL="274320" indent="-274320" fontAlgn="auto">
              <a:spcAft>
                <a:spcPts val="0"/>
              </a:spcAft>
              <a:buFont typeface="Wingdings"/>
              <a:buNone/>
              <a:defRPr/>
            </a:pPr>
            <a:r>
              <a:rPr lang="en-US" sz="2800" dirty="0" smtClean="0">
                <a:ea typeface="+mn-ea"/>
                <a:cs typeface="+mn-cs"/>
              </a:rPr>
              <a:t>in the lading of an hour</a:t>
            </a:r>
          </a:p>
          <a:p>
            <a:pPr marL="274320" indent="-274320" fontAlgn="auto">
              <a:spcAft>
                <a:spcPts val="0"/>
              </a:spcAft>
              <a:buFont typeface="Wingdings"/>
              <a:buChar char=""/>
              <a:defRPr/>
            </a:pPr>
            <a:endParaRPr lang="en-US" dirty="0">
              <a:ea typeface="+mn-ea"/>
              <a:cs typeface="+mn-cs"/>
            </a:endParaRPr>
          </a:p>
        </p:txBody>
      </p:sp>
      <p:pic>
        <p:nvPicPr>
          <p:cNvPr id="17410" name="Picture 2"/>
          <p:cNvPicPr>
            <a:picLocks noChangeAspect="1" noChangeArrowheads="1"/>
          </p:cNvPicPr>
          <p:nvPr/>
        </p:nvPicPr>
        <p:blipFill>
          <a:blip r:embed="rId2"/>
          <a:srcRect/>
          <a:stretch>
            <a:fillRect/>
          </a:stretch>
        </p:blipFill>
        <p:spPr bwMode="auto">
          <a:xfrm>
            <a:off x="5638800" y="685800"/>
            <a:ext cx="2895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9372600" cy="6553200"/>
          </a:xfrm>
        </p:spPr>
        <p:txBody>
          <a:bodyPr>
            <a:normAutofit fontScale="92500" lnSpcReduction="20000"/>
          </a:bodyPr>
          <a:lstStyle/>
          <a:p>
            <a:pPr marL="274320" indent="-274320" fontAlgn="auto">
              <a:spcAft>
                <a:spcPts val="0"/>
              </a:spcAft>
              <a:buFont typeface="Wingdings"/>
              <a:buNone/>
              <a:defRPr/>
            </a:pPr>
            <a:r>
              <a:rPr lang="en-US" sz="2600" dirty="0" smtClean="0">
                <a:ea typeface="+mn-ea"/>
                <a:cs typeface="+mn-cs"/>
              </a:rPr>
              <a:t>I stop and stare</a:t>
            </a:r>
          </a:p>
          <a:p>
            <a:pPr marL="274320" indent="-274320" fontAlgn="auto">
              <a:spcAft>
                <a:spcPts val="0"/>
              </a:spcAft>
              <a:buFont typeface="Wingdings"/>
              <a:buNone/>
              <a:defRPr/>
            </a:pPr>
            <a:r>
              <a:rPr lang="en-US" sz="2600" dirty="0" smtClean="0">
                <a:ea typeface="+mn-ea"/>
                <a:cs typeface="+mn-cs"/>
              </a:rPr>
              <a:t>At my faithful companion</a:t>
            </a:r>
          </a:p>
          <a:p>
            <a:pPr marL="274320" indent="-274320" fontAlgn="auto">
              <a:spcAft>
                <a:spcPts val="0"/>
              </a:spcAft>
              <a:buFont typeface="Wingdings"/>
              <a:buNone/>
              <a:defRPr/>
            </a:pPr>
            <a:r>
              <a:rPr lang="en-US" sz="2600" dirty="0" smtClean="0">
                <a:ea typeface="+mn-ea"/>
                <a:cs typeface="+mn-cs"/>
              </a:rPr>
              <a:t>He seems so simple, yet there is so much more.</a:t>
            </a:r>
          </a:p>
          <a:p>
            <a:pPr marL="274320" indent="-274320" fontAlgn="auto">
              <a:spcAft>
                <a:spcPts val="0"/>
              </a:spcAft>
              <a:buFont typeface="Wingdings"/>
              <a:buNone/>
              <a:defRPr/>
            </a:pPr>
            <a:r>
              <a:rPr lang="en-US" sz="2600" dirty="0" smtClean="0">
                <a:ea typeface="+mn-ea"/>
                <a:cs typeface="+mn-cs"/>
              </a:rPr>
              <a:t>From afar he looks peaceful</a:t>
            </a:r>
          </a:p>
          <a:p>
            <a:pPr marL="274320" indent="-274320" fontAlgn="auto">
              <a:spcAft>
                <a:spcPts val="0"/>
              </a:spcAft>
              <a:buFont typeface="Wingdings"/>
              <a:buNone/>
              <a:defRPr/>
            </a:pPr>
            <a:r>
              <a:rPr lang="en-US" sz="2600" dirty="0" smtClean="0">
                <a:ea typeface="+mn-ea"/>
                <a:cs typeface="+mn-cs"/>
              </a:rPr>
              <a:t>Calmly eating grass</a:t>
            </a:r>
          </a:p>
          <a:p>
            <a:pPr marL="274320" indent="-274320" fontAlgn="auto">
              <a:spcAft>
                <a:spcPts val="0"/>
              </a:spcAft>
              <a:buFont typeface="Wingdings"/>
              <a:buNone/>
              <a:defRPr/>
            </a:pPr>
            <a:r>
              <a:rPr lang="en-US" sz="2600" dirty="0" smtClean="0">
                <a:ea typeface="+mn-ea"/>
                <a:cs typeface="+mn-cs"/>
              </a:rPr>
              <a:t>But up close I see</a:t>
            </a:r>
          </a:p>
          <a:p>
            <a:pPr marL="274320" indent="-274320" fontAlgn="auto">
              <a:spcAft>
                <a:spcPts val="0"/>
              </a:spcAft>
              <a:buFont typeface="Wingdings"/>
              <a:buNone/>
              <a:defRPr/>
            </a:pPr>
            <a:r>
              <a:rPr lang="en-US" sz="2600" dirty="0" smtClean="0">
                <a:ea typeface="+mn-ea"/>
                <a:cs typeface="+mn-cs"/>
              </a:rPr>
              <a:t>His muscles quiver, his eyes flash</a:t>
            </a:r>
          </a:p>
          <a:p>
            <a:pPr marL="274320" indent="-274320" fontAlgn="auto">
              <a:spcAft>
                <a:spcPts val="0"/>
              </a:spcAft>
              <a:buFont typeface="Wingdings"/>
              <a:buNone/>
              <a:defRPr/>
            </a:pPr>
            <a:r>
              <a:rPr lang="en-US" sz="2600" dirty="0" smtClean="0">
                <a:ea typeface="+mn-ea"/>
                <a:cs typeface="+mn-cs"/>
              </a:rPr>
              <a:t>But I know under that brute strength</a:t>
            </a:r>
          </a:p>
          <a:p>
            <a:pPr marL="274320" indent="-274320" fontAlgn="auto">
              <a:spcAft>
                <a:spcPts val="0"/>
              </a:spcAft>
              <a:buFont typeface="Wingdings"/>
              <a:buNone/>
              <a:defRPr/>
            </a:pPr>
            <a:r>
              <a:rPr lang="en-US" sz="2600" dirty="0" smtClean="0">
                <a:ea typeface="+mn-ea"/>
                <a:cs typeface="+mn-cs"/>
              </a:rPr>
              <a:t>His soul is good</a:t>
            </a:r>
          </a:p>
          <a:p>
            <a:pPr marL="274320" indent="-274320" fontAlgn="auto">
              <a:spcAft>
                <a:spcPts val="0"/>
              </a:spcAft>
              <a:buFont typeface="Wingdings"/>
              <a:buNone/>
              <a:defRPr/>
            </a:pPr>
            <a:r>
              <a:rPr lang="en-US" sz="2600" dirty="0" smtClean="0">
                <a:ea typeface="+mn-ea"/>
                <a:cs typeface="+mn-cs"/>
              </a:rPr>
              <a:t>And he will never fail me</a:t>
            </a:r>
          </a:p>
          <a:p>
            <a:pPr marL="274320" indent="-274320" fontAlgn="auto">
              <a:spcAft>
                <a:spcPts val="0"/>
              </a:spcAft>
              <a:buFont typeface="Wingdings"/>
              <a:buNone/>
              <a:defRPr/>
            </a:pPr>
            <a:r>
              <a:rPr lang="en-US" sz="2600" dirty="0" smtClean="0">
                <a:ea typeface="+mn-ea"/>
                <a:cs typeface="+mn-cs"/>
              </a:rPr>
              <a:t> </a:t>
            </a:r>
          </a:p>
          <a:p>
            <a:pPr marL="274320" indent="-274320" fontAlgn="auto">
              <a:spcAft>
                <a:spcPts val="0"/>
              </a:spcAft>
              <a:buFont typeface="Wingdings"/>
              <a:buNone/>
              <a:defRPr/>
            </a:pPr>
            <a:r>
              <a:rPr lang="en-US" sz="2600" dirty="0" smtClean="0">
                <a:ea typeface="+mn-ea"/>
                <a:cs typeface="+mn-cs"/>
              </a:rPr>
              <a:t>When legs fail to hold </a:t>
            </a:r>
          </a:p>
          <a:p>
            <a:pPr marL="274320" indent="-274320" fontAlgn="auto">
              <a:spcAft>
                <a:spcPts val="0"/>
              </a:spcAft>
              <a:buFont typeface="Wingdings"/>
              <a:buNone/>
              <a:defRPr/>
            </a:pPr>
            <a:r>
              <a:rPr lang="en-US" sz="2600" dirty="0" smtClean="0">
                <a:ea typeface="+mn-ea"/>
                <a:cs typeface="+mn-cs"/>
              </a:rPr>
              <a:t>we look to brace </a:t>
            </a:r>
          </a:p>
          <a:p>
            <a:pPr marL="274320" indent="-274320" fontAlgn="auto">
              <a:spcAft>
                <a:spcPts val="0"/>
              </a:spcAft>
              <a:buFont typeface="Wingdings"/>
              <a:buNone/>
              <a:defRPr/>
            </a:pPr>
            <a:r>
              <a:rPr lang="en-US" sz="2600" dirty="0" smtClean="0">
                <a:ea typeface="+mn-ea"/>
                <a:cs typeface="+mn-cs"/>
              </a:rPr>
              <a:t>in the places we have yet to find </a:t>
            </a:r>
          </a:p>
          <a:p>
            <a:pPr marL="274320" indent="-274320" fontAlgn="auto">
              <a:spcAft>
                <a:spcPts val="0"/>
              </a:spcAft>
              <a:buFont typeface="Wingdings"/>
              <a:buNone/>
              <a:defRPr/>
            </a:pPr>
            <a:r>
              <a:rPr lang="en-US" sz="2600" dirty="0" smtClean="0">
                <a:ea typeface="+mn-ea"/>
                <a:cs typeface="+mn-cs"/>
              </a:rPr>
              <a:t>but the answer is as tangible as rain</a:t>
            </a:r>
          </a:p>
          <a:p>
            <a:pPr marL="274320" indent="-274320" fontAlgn="auto">
              <a:spcAft>
                <a:spcPts val="0"/>
              </a:spcAft>
              <a:buFont typeface="Wingdings"/>
              <a:buNone/>
              <a:defRPr/>
            </a:pPr>
            <a:r>
              <a:rPr lang="en-US" sz="2600" dirty="0" smtClean="0">
                <a:ea typeface="+mn-ea"/>
                <a:cs typeface="+mn-cs"/>
              </a:rPr>
              <a:t>It is in nature’s companionship that we ascend </a:t>
            </a:r>
          </a:p>
          <a:p>
            <a:pPr marL="274320" indent="-274320" fontAlgn="auto">
              <a:spcAft>
                <a:spcPts val="0"/>
              </a:spcAft>
              <a:buFont typeface="Wingdings"/>
              <a:buNone/>
              <a:defRPr/>
            </a:pPr>
            <a:r>
              <a:rPr lang="en-US" sz="2600" dirty="0" smtClean="0">
                <a:ea typeface="+mn-ea"/>
                <a:cs typeface="+mn-cs"/>
              </a:rPr>
              <a:t>to greatness</a:t>
            </a:r>
          </a:p>
          <a:p>
            <a:pPr marL="274320" indent="-274320" fontAlgn="auto">
              <a:spcAft>
                <a:spcPts val="0"/>
              </a:spcAft>
              <a:buFont typeface="Wingdings"/>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Content Placeholder 2"/>
          <p:cNvSpPr>
            <a:spLocks noGrp="1"/>
          </p:cNvSpPr>
          <p:nvPr>
            <p:ph sz="quarter" idx="1"/>
          </p:nvPr>
        </p:nvSpPr>
        <p:spPr>
          <a:xfrm>
            <a:off x="457200" y="914400"/>
            <a:ext cx="4572000" cy="5559425"/>
          </a:xfrm>
        </p:spPr>
        <p:txBody>
          <a:bodyPr/>
          <a:lstStyle/>
          <a:p>
            <a:pPr>
              <a:buFont typeface="Wingdings" pitchFamily="-72" charset="2"/>
              <a:buNone/>
            </a:pPr>
            <a:r>
              <a:rPr lang="en-US" sz="2800" smtClean="0"/>
              <a:t>All summer we faded</a:t>
            </a:r>
          </a:p>
          <a:p>
            <a:pPr>
              <a:buFont typeface="Wingdings" pitchFamily="-72" charset="2"/>
              <a:buNone/>
            </a:pPr>
            <a:r>
              <a:rPr lang="en-US" sz="2800" smtClean="0"/>
              <a:t>But some of us were made to stand</a:t>
            </a:r>
          </a:p>
          <a:p>
            <a:pPr>
              <a:buFont typeface="Wingdings" pitchFamily="-72" charset="2"/>
              <a:buNone/>
            </a:pPr>
            <a:r>
              <a:rPr lang="en-US" sz="2800" smtClean="0"/>
              <a:t>And though the legs were not my own </a:t>
            </a:r>
          </a:p>
          <a:p>
            <a:pPr>
              <a:buFont typeface="Wingdings" pitchFamily="-72" charset="2"/>
              <a:buNone/>
            </a:pPr>
            <a:r>
              <a:rPr lang="en-US" sz="2800" smtClean="0"/>
              <a:t>I found myself </a:t>
            </a:r>
          </a:p>
          <a:p>
            <a:pPr>
              <a:buFont typeface="Wingdings" pitchFamily="-72" charset="2"/>
              <a:buNone/>
            </a:pPr>
            <a:r>
              <a:rPr lang="en-US" sz="2800" smtClean="0"/>
              <a:t>in the daylight</a:t>
            </a:r>
          </a:p>
          <a:p>
            <a:pPr>
              <a:buFont typeface="Wingdings" pitchFamily="-72" charset="2"/>
              <a:buNone/>
            </a:pPr>
            <a:r>
              <a:rPr lang="en-US" sz="2800" smtClean="0"/>
              <a:t>In the companionship </a:t>
            </a:r>
          </a:p>
          <a:p>
            <a:pPr>
              <a:buFont typeface="Wingdings" pitchFamily="-72" charset="2"/>
              <a:buNone/>
            </a:pPr>
            <a:r>
              <a:rPr lang="en-US" sz="2800" smtClean="0"/>
              <a:t>of a girl and a horse</a:t>
            </a:r>
          </a:p>
          <a:p>
            <a:pPr>
              <a:buFont typeface="Wingdings" pitchFamily="-72" charset="2"/>
              <a:buNone/>
            </a:pPr>
            <a:endParaRPr lang="en-US" smtClean="0"/>
          </a:p>
          <a:p>
            <a:endParaRPr lang="en-US" smtClean="0"/>
          </a:p>
        </p:txBody>
      </p:sp>
      <p:pic>
        <p:nvPicPr>
          <p:cNvPr id="19458" name="Picture 3"/>
          <p:cNvPicPr>
            <a:picLocks noChangeAspect="1" noChangeArrowheads="1"/>
          </p:cNvPicPr>
          <p:nvPr/>
        </p:nvPicPr>
        <p:blipFill>
          <a:blip r:embed="rId2"/>
          <a:srcRect/>
          <a:stretch>
            <a:fillRect/>
          </a:stretch>
        </p:blipFill>
        <p:spPr bwMode="auto">
          <a:xfrm>
            <a:off x="5334000" y="1219200"/>
            <a:ext cx="3035300" cy="479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The Sun</a:t>
            </a:r>
            <a:endParaRPr lang="en-US" dirty="0">
              <a:ea typeface="+mj-ea"/>
              <a:cs typeface="+mj-cs"/>
            </a:endParaRPr>
          </a:p>
        </p:txBody>
      </p:sp>
      <p:sp>
        <p:nvSpPr>
          <p:cNvPr id="20482" name="Content Placeholder 2"/>
          <p:cNvSpPr>
            <a:spLocks noGrp="1"/>
          </p:cNvSpPr>
          <p:nvPr>
            <p:ph sz="quarter" idx="1"/>
          </p:nvPr>
        </p:nvSpPr>
        <p:spPr>
          <a:xfrm>
            <a:off x="457200" y="1371600"/>
            <a:ext cx="8229600" cy="4754563"/>
          </a:xfrm>
        </p:spPr>
        <p:txBody>
          <a:bodyPr/>
          <a:lstStyle/>
          <a:p>
            <a:pPr>
              <a:buFont typeface="Wingdings" pitchFamily="-72" charset="2"/>
              <a:buNone/>
            </a:pPr>
            <a:r>
              <a:rPr lang="en-US" smtClean="0"/>
              <a:t>Have you ever seen </a:t>
            </a:r>
            <a:br>
              <a:rPr lang="en-US" smtClean="0"/>
            </a:br>
            <a:r>
              <a:rPr lang="en-US" smtClean="0"/>
              <a:t>anything </a:t>
            </a:r>
            <a:br>
              <a:rPr lang="en-US" smtClean="0"/>
            </a:br>
            <a:r>
              <a:rPr lang="en-US" smtClean="0"/>
              <a:t>in your life </a:t>
            </a:r>
            <a:br>
              <a:rPr lang="en-US" smtClean="0"/>
            </a:br>
            <a:r>
              <a:rPr lang="en-US" smtClean="0"/>
              <a:t>more wonderful </a:t>
            </a:r>
          </a:p>
          <a:p>
            <a:pPr>
              <a:buFont typeface="Wingdings" pitchFamily="-72" charset="2"/>
              <a:buNone/>
            </a:pPr>
            <a:endParaRPr lang="en-US" smtClean="0"/>
          </a:p>
          <a:p>
            <a:pPr>
              <a:buFont typeface="Wingdings" pitchFamily="-72" charset="2"/>
              <a:buNone/>
            </a:pPr>
            <a:r>
              <a:rPr lang="en-US" smtClean="0"/>
              <a:t>than the way the sun, </a:t>
            </a:r>
            <a:br>
              <a:rPr lang="en-US" smtClean="0"/>
            </a:br>
            <a:r>
              <a:rPr lang="en-US" smtClean="0"/>
              <a:t>every evening, </a:t>
            </a:r>
            <a:br>
              <a:rPr lang="en-US" smtClean="0"/>
            </a:br>
            <a:r>
              <a:rPr lang="en-US" smtClean="0"/>
              <a:t>relaxed and easy, </a:t>
            </a:r>
            <a:br>
              <a:rPr lang="en-US" smtClean="0"/>
            </a:br>
            <a:r>
              <a:rPr lang="en-US" smtClean="0"/>
              <a:t>floats toward the horizon </a:t>
            </a:r>
          </a:p>
          <a:p>
            <a:pPr>
              <a:buFont typeface="Wingdings" pitchFamily="-72" charset="2"/>
              <a:buNone/>
            </a:pPr>
            <a:endParaRPr lang="en-US" smtClean="0"/>
          </a:p>
        </p:txBody>
      </p:sp>
      <p:pic>
        <p:nvPicPr>
          <p:cNvPr id="20483" name="Picture 2"/>
          <p:cNvPicPr>
            <a:picLocks noChangeAspect="1" noChangeArrowheads="1"/>
          </p:cNvPicPr>
          <p:nvPr/>
        </p:nvPicPr>
        <p:blipFill>
          <a:blip r:embed="rId2"/>
          <a:srcRect/>
          <a:stretch>
            <a:fillRect/>
          </a:stretch>
        </p:blipFill>
        <p:spPr bwMode="auto">
          <a:xfrm>
            <a:off x="4953000" y="1752600"/>
            <a:ext cx="3771900" cy="3657600"/>
          </a:xfrm>
          <a:prstGeom prst="rect">
            <a:avLst/>
          </a:prstGeom>
          <a:noFill/>
          <a:ln w="9525">
            <a:noFill/>
            <a:miter lim="800000"/>
            <a:headEnd/>
            <a:tailEnd/>
          </a:ln>
        </p:spPr>
      </p:pic>
    </p:spTree>
  </p:cSld>
  <p:clrMapOvr>
    <a:masterClrMapping/>
  </p:clrMapOvr>
  <p:transition spd="slow" advClick="0" advTm="1000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Content Placeholder 2"/>
          <p:cNvSpPr>
            <a:spLocks noGrp="1"/>
          </p:cNvSpPr>
          <p:nvPr>
            <p:ph sz="quarter" idx="1"/>
          </p:nvPr>
        </p:nvSpPr>
        <p:spPr>
          <a:xfrm>
            <a:off x="457200" y="685800"/>
            <a:ext cx="7467600" cy="5788025"/>
          </a:xfrm>
        </p:spPr>
        <p:txBody>
          <a:bodyPr/>
          <a:lstStyle/>
          <a:p>
            <a:pPr>
              <a:buFont typeface="Wingdings" pitchFamily="-72" charset="2"/>
              <a:buNone/>
            </a:pPr>
            <a:r>
              <a:rPr lang="en-US" sz="2800" smtClean="0"/>
              <a:t>and into the clouds or the hills, </a:t>
            </a:r>
            <a:br>
              <a:rPr lang="en-US" sz="2800" smtClean="0"/>
            </a:br>
            <a:r>
              <a:rPr lang="en-US" sz="2800" smtClean="0"/>
              <a:t>or the rumpled sea, </a:t>
            </a:r>
            <a:br>
              <a:rPr lang="en-US" sz="2800" smtClean="0"/>
            </a:br>
            <a:r>
              <a:rPr lang="en-US" sz="2800" smtClean="0"/>
              <a:t>and is gone-- </a:t>
            </a:r>
            <a:br>
              <a:rPr lang="en-US" sz="2800" smtClean="0"/>
            </a:br>
            <a:r>
              <a:rPr lang="en-US" sz="2800" smtClean="0"/>
              <a:t>and how it slides again </a:t>
            </a:r>
          </a:p>
          <a:p>
            <a:pPr>
              <a:buFont typeface="Wingdings" pitchFamily="-72" charset="2"/>
              <a:buNone/>
            </a:pPr>
            <a:endParaRPr lang="en-US" sz="2800" smtClean="0"/>
          </a:p>
          <a:p>
            <a:pPr>
              <a:buFont typeface="Wingdings" pitchFamily="-72" charset="2"/>
              <a:buNone/>
            </a:pPr>
            <a:endParaRPr lang="en-US" sz="2800" smtClean="0"/>
          </a:p>
          <a:p>
            <a:pPr>
              <a:buFont typeface="Wingdings" pitchFamily="-72" charset="2"/>
              <a:buNone/>
            </a:pPr>
            <a:endParaRPr lang="en-US" sz="2800" smtClean="0"/>
          </a:p>
          <a:p>
            <a:pPr>
              <a:buFont typeface="Wingdings" pitchFamily="-72" charset="2"/>
              <a:buNone/>
            </a:pPr>
            <a:r>
              <a:rPr lang="en-US" sz="2800" smtClean="0"/>
              <a:t>out of the blackness, </a:t>
            </a:r>
            <a:br>
              <a:rPr lang="en-US" sz="2800" smtClean="0"/>
            </a:br>
            <a:r>
              <a:rPr lang="en-US" sz="2800" smtClean="0"/>
              <a:t>every morning, </a:t>
            </a:r>
            <a:br>
              <a:rPr lang="en-US" sz="2800" smtClean="0"/>
            </a:br>
            <a:r>
              <a:rPr lang="en-US" sz="2800" smtClean="0"/>
              <a:t>on the other side of the world, </a:t>
            </a:r>
            <a:br>
              <a:rPr lang="en-US" sz="2800" smtClean="0"/>
            </a:br>
            <a:r>
              <a:rPr lang="en-US" sz="2800" smtClean="0"/>
              <a:t>like a red flower </a:t>
            </a:r>
          </a:p>
          <a:p>
            <a:pPr>
              <a:buFont typeface="Wingdings" pitchFamily="-72" charset="2"/>
              <a:buNone/>
            </a:pPr>
            <a:r>
              <a:rPr lang="en-US" sz="2800" smtClean="0"/>
              <a:t> </a:t>
            </a:r>
          </a:p>
          <a:p>
            <a:endParaRPr lang="en-US" smtClean="0"/>
          </a:p>
        </p:txBody>
      </p:sp>
      <p:pic>
        <p:nvPicPr>
          <p:cNvPr id="21506" name="Picture 2"/>
          <p:cNvPicPr>
            <a:picLocks noChangeAspect="1" noChangeArrowheads="1"/>
          </p:cNvPicPr>
          <p:nvPr/>
        </p:nvPicPr>
        <p:blipFill>
          <a:blip r:embed="rId2"/>
          <a:srcRect/>
          <a:stretch>
            <a:fillRect/>
          </a:stretch>
        </p:blipFill>
        <p:spPr bwMode="auto">
          <a:xfrm>
            <a:off x="5105400" y="2209800"/>
            <a:ext cx="3048000" cy="2282825"/>
          </a:xfrm>
          <a:prstGeom prst="rect">
            <a:avLst/>
          </a:prstGeom>
          <a:noFill/>
          <a:ln w="9525">
            <a:noFill/>
            <a:miter lim="800000"/>
            <a:headEnd/>
            <a:tailEnd/>
          </a:ln>
        </p:spPr>
      </p:pic>
    </p:spTree>
  </p:cSld>
  <p:clrMapOvr>
    <a:masterClrMapping/>
  </p:clrMapOvr>
  <p:transition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Content Placeholder 2"/>
          <p:cNvSpPr>
            <a:spLocks noGrp="1"/>
          </p:cNvSpPr>
          <p:nvPr>
            <p:ph sz="quarter" idx="1"/>
          </p:nvPr>
        </p:nvSpPr>
        <p:spPr>
          <a:xfrm>
            <a:off x="457200" y="533400"/>
            <a:ext cx="8229600" cy="5791200"/>
          </a:xfrm>
        </p:spPr>
        <p:txBody>
          <a:bodyPr/>
          <a:lstStyle/>
          <a:p>
            <a:pPr>
              <a:buFont typeface="Wingdings" pitchFamily="-72" charset="2"/>
              <a:buNone/>
            </a:pPr>
            <a:r>
              <a:rPr lang="en-US" smtClean="0"/>
              <a:t>streaming upward on its heavenly oils, </a:t>
            </a:r>
            <a:br>
              <a:rPr lang="en-US" smtClean="0"/>
            </a:br>
            <a:r>
              <a:rPr lang="en-US" smtClean="0"/>
              <a:t>say, on a morning in early summer, </a:t>
            </a:r>
            <a:br>
              <a:rPr lang="en-US" smtClean="0"/>
            </a:br>
            <a:r>
              <a:rPr lang="en-US" smtClean="0"/>
              <a:t>at its perfect imperial distance-- </a:t>
            </a:r>
            <a:br>
              <a:rPr lang="en-US" smtClean="0"/>
            </a:br>
            <a:r>
              <a:rPr lang="en-US" smtClean="0"/>
              <a:t>and have you ever felt for anything </a:t>
            </a:r>
            <a:br>
              <a:rPr lang="en-US" smtClean="0"/>
            </a:br>
            <a:r>
              <a:rPr lang="en-US" smtClean="0"/>
              <a:t>such wild love-- </a:t>
            </a:r>
            <a:br>
              <a:rPr lang="en-US" smtClean="0"/>
            </a:br>
            <a:r>
              <a:rPr lang="en-US" smtClean="0"/>
              <a:t>do you think there is anywhere, in any language, </a:t>
            </a:r>
            <a:br>
              <a:rPr lang="en-US" smtClean="0"/>
            </a:br>
            <a:r>
              <a:rPr lang="en-US" smtClean="0"/>
              <a:t>a word billowing enough </a:t>
            </a:r>
            <a:br>
              <a:rPr lang="en-US" smtClean="0"/>
            </a:br>
            <a:r>
              <a:rPr lang="en-US" smtClean="0"/>
              <a:t>for the pleasure </a:t>
            </a:r>
          </a:p>
          <a:p>
            <a:pPr>
              <a:buFont typeface="Wingdings" pitchFamily="-72" charset="2"/>
              <a:buNone/>
            </a:pPr>
            <a:r>
              <a:rPr lang="en-US" smtClean="0"/>
              <a:t> </a:t>
            </a:r>
          </a:p>
          <a:p>
            <a:pPr>
              <a:buFont typeface="Wingdings" pitchFamily="-72" charset="2"/>
              <a:buNone/>
            </a:pPr>
            <a:r>
              <a:rPr lang="en-US" smtClean="0"/>
              <a:t>that fills you, </a:t>
            </a:r>
            <a:br>
              <a:rPr lang="en-US" smtClean="0"/>
            </a:br>
            <a:r>
              <a:rPr lang="en-US" smtClean="0"/>
              <a:t>as the sun </a:t>
            </a:r>
            <a:br>
              <a:rPr lang="en-US" smtClean="0"/>
            </a:br>
            <a:r>
              <a:rPr lang="en-US" smtClean="0"/>
              <a:t>reaches out, </a:t>
            </a:r>
            <a:br>
              <a:rPr lang="en-US" smtClean="0"/>
            </a:br>
            <a:r>
              <a:rPr lang="en-US" smtClean="0"/>
              <a:t>as it warms you </a:t>
            </a:r>
          </a:p>
        </p:txBody>
      </p:sp>
      <p:pic>
        <p:nvPicPr>
          <p:cNvPr id="22530" name="Picture 3"/>
          <p:cNvPicPr>
            <a:picLocks noChangeAspect="1" noChangeArrowheads="1"/>
          </p:cNvPicPr>
          <p:nvPr/>
        </p:nvPicPr>
        <p:blipFill>
          <a:blip r:embed="rId2"/>
          <a:srcRect/>
          <a:stretch>
            <a:fillRect/>
          </a:stretch>
        </p:blipFill>
        <p:spPr bwMode="auto">
          <a:xfrm>
            <a:off x="5029200" y="3124200"/>
            <a:ext cx="3276600" cy="3276600"/>
          </a:xfrm>
          <a:prstGeom prst="rect">
            <a:avLst/>
          </a:prstGeom>
          <a:noFill/>
          <a:ln w="9525">
            <a:noFill/>
            <a:miter lim="800000"/>
            <a:headEnd/>
            <a:tailEnd/>
          </a:ln>
        </p:spPr>
      </p:pic>
    </p:spTree>
  </p:cSld>
  <p:clrMapOvr>
    <a:masterClrMapping/>
  </p:clrMapOvr>
  <p:transition spd="slow" advTm="1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Content Placeholder 2"/>
          <p:cNvSpPr>
            <a:spLocks noGrp="1"/>
          </p:cNvSpPr>
          <p:nvPr>
            <p:ph sz="quarter" idx="1"/>
          </p:nvPr>
        </p:nvSpPr>
        <p:spPr>
          <a:xfrm>
            <a:off x="457200" y="1066800"/>
            <a:ext cx="8229600" cy="5059363"/>
          </a:xfrm>
        </p:spPr>
        <p:txBody>
          <a:bodyPr/>
          <a:lstStyle/>
          <a:p>
            <a:pPr>
              <a:buFont typeface="Wingdings" pitchFamily="-72" charset="2"/>
              <a:buNone/>
            </a:pPr>
            <a:r>
              <a:rPr lang="en-US" smtClean="0"/>
              <a:t>as you stand there, </a:t>
            </a:r>
            <a:br>
              <a:rPr lang="en-US" smtClean="0"/>
            </a:br>
            <a:r>
              <a:rPr lang="en-US" smtClean="0"/>
              <a:t>empty-handed-- </a:t>
            </a:r>
            <a:br>
              <a:rPr lang="en-US" smtClean="0"/>
            </a:br>
            <a:r>
              <a:rPr lang="en-US" smtClean="0"/>
              <a:t>or have you too </a:t>
            </a:r>
            <a:br>
              <a:rPr lang="en-US" smtClean="0"/>
            </a:br>
            <a:r>
              <a:rPr lang="en-US" smtClean="0"/>
              <a:t>turned from this world-- </a:t>
            </a:r>
          </a:p>
          <a:p>
            <a:pPr>
              <a:buFont typeface="Wingdings" pitchFamily="-72" charset="2"/>
              <a:buNone/>
            </a:pPr>
            <a:r>
              <a:rPr lang="en-US" smtClean="0"/>
              <a:t> </a:t>
            </a:r>
          </a:p>
          <a:p>
            <a:pPr>
              <a:buFont typeface="Wingdings" pitchFamily="-72" charset="2"/>
              <a:buNone/>
            </a:pPr>
            <a:r>
              <a:rPr lang="en-US" smtClean="0"/>
              <a:t>or have you too </a:t>
            </a:r>
            <a:br>
              <a:rPr lang="en-US" smtClean="0"/>
            </a:br>
            <a:r>
              <a:rPr lang="en-US" smtClean="0"/>
              <a:t>gone crazy </a:t>
            </a:r>
            <a:br>
              <a:rPr lang="en-US" smtClean="0"/>
            </a:br>
            <a:r>
              <a:rPr lang="en-US" smtClean="0"/>
              <a:t>for power, </a:t>
            </a:r>
            <a:br>
              <a:rPr lang="en-US" smtClean="0"/>
            </a:br>
            <a:r>
              <a:rPr lang="en-US" smtClean="0"/>
              <a:t>for things? </a:t>
            </a:r>
          </a:p>
          <a:p>
            <a:endParaRPr lang="en-US" smtClean="0"/>
          </a:p>
          <a:p>
            <a:endParaRPr lang="en-US" smtClean="0"/>
          </a:p>
        </p:txBody>
      </p:sp>
      <p:pic>
        <p:nvPicPr>
          <p:cNvPr id="23554" name="Picture 2"/>
          <p:cNvPicPr>
            <a:picLocks noChangeAspect="1" noChangeArrowheads="1"/>
          </p:cNvPicPr>
          <p:nvPr/>
        </p:nvPicPr>
        <p:blipFill>
          <a:blip r:embed="rId2"/>
          <a:srcRect/>
          <a:stretch>
            <a:fillRect/>
          </a:stretch>
        </p:blipFill>
        <p:spPr bwMode="auto">
          <a:xfrm>
            <a:off x="5105400" y="990600"/>
            <a:ext cx="3429000" cy="4908550"/>
          </a:xfrm>
          <a:prstGeom prst="rect">
            <a:avLst/>
          </a:prstGeom>
          <a:noFill/>
          <a:ln w="9525">
            <a:noFill/>
            <a:miter lim="800000"/>
            <a:headEnd/>
            <a:tailEnd/>
          </a:ln>
        </p:spPr>
      </p:pic>
    </p:spTree>
  </p:cSld>
  <p:clrMapOvr>
    <a:masterClrMapping/>
  </p:clrMapOvr>
  <p:transition spd="slow" advTm="10000">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1279</TotalTime>
  <Words>803</Words>
  <Application>Microsoft Office PowerPoint</Application>
  <PresentationFormat>On-screen Show (4:3)</PresentationFormat>
  <Paragraphs>121</Paragraphs>
  <Slides>16</Slides>
  <Notes>1</Notes>
  <HiddenSlides>0</HiddenSlides>
  <MMClips>0</MMClips>
  <ScaleCrop>false</ScaleCrop>
  <HeadingPairs>
    <vt:vector size="6" baseType="variant">
      <vt:variant>
        <vt:lpstr>Fonts Used</vt:lpstr>
      </vt:variant>
      <vt:variant>
        <vt:i4>6</vt:i4>
      </vt:variant>
      <vt:variant>
        <vt:lpstr>Design Template</vt:lpstr>
      </vt:variant>
      <vt:variant>
        <vt:i4>1</vt:i4>
      </vt:variant>
      <vt:variant>
        <vt:lpstr>Slide Titles</vt:lpstr>
      </vt:variant>
      <vt:variant>
        <vt:i4>16</vt:i4>
      </vt:variant>
    </vt:vector>
  </HeadingPairs>
  <TitlesOfParts>
    <vt:vector size="23" baseType="lpstr">
      <vt:lpstr>Century Schoolbook</vt:lpstr>
      <vt:lpstr>ＭＳ Ｐゴシック</vt:lpstr>
      <vt:lpstr>Arial</vt:lpstr>
      <vt:lpstr>Wingdings</vt:lpstr>
      <vt:lpstr>Wingdings 2</vt:lpstr>
      <vt:lpstr>Calibri</vt:lpstr>
      <vt:lpstr>Oriel</vt:lpstr>
      <vt:lpstr>AN ECLECTIC MARY OLIVER OUTLOOK: PERSONAL INTERPRETATIONS AND OTHER TYPES OF MEDIA</vt:lpstr>
      <vt:lpstr>THE HORSE</vt:lpstr>
      <vt:lpstr>PowerPoint Presentation</vt:lpstr>
      <vt:lpstr>PowerPoint Presentation</vt:lpstr>
      <vt:lpstr>PowerPoint Presentation</vt:lpstr>
      <vt:lpstr>THE SUN</vt:lpstr>
      <vt:lpstr>PowerPoint Presentation</vt:lpstr>
      <vt:lpstr>PowerPoint Presentation</vt:lpstr>
      <vt:lpstr>PowerPoint Presentation</vt:lpstr>
      <vt:lpstr>THE SUMMER DAY</vt:lpstr>
      <vt:lpstr>PowerPoint Presentation</vt:lpstr>
      <vt:lpstr>PowerPoint Presentation</vt:lpstr>
      <vt:lpstr>MARY OLIVER’S “THE SUN” AND THE BEATLES “HERE COMES THE SUN” </vt:lpstr>
      <vt:lpstr>TAKE AWAY MESSAGE FROM THE SUMMER DAY</vt:lpstr>
      <vt:lpstr>PLANET EARTH</vt:lpstr>
      <vt:lpstr>TAKE AWAY FROM MARY OLIVER</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Oliver Nature Outlook</dc:title>
  <dc:creator>Aggie</dc:creator>
  <cp:lastModifiedBy>Steven Marx</cp:lastModifiedBy>
  <cp:revision>13</cp:revision>
  <dcterms:created xsi:type="dcterms:W3CDTF">2011-05-29T21:24:33Z</dcterms:created>
  <dcterms:modified xsi:type="dcterms:W3CDTF">2011-06-04T14:04:49Z</dcterms:modified>
</cp:coreProperties>
</file>