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sldIdLst>
    <p:sldId id="278" r:id="rId2"/>
    <p:sldId id="256" r:id="rId3"/>
    <p:sldId id="260" r:id="rId4"/>
    <p:sldId id="266" r:id="rId5"/>
    <p:sldId id="257" r:id="rId6"/>
    <p:sldId id="263" r:id="rId7"/>
    <p:sldId id="261" r:id="rId8"/>
    <p:sldId id="258" r:id="rId9"/>
    <p:sldId id="264" r:id="rId10"/>
    <p:sldId id="259" r:id="rId11"/>
    <p:sldId id="265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7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8" autoAdjust="0"/>
    <p:restoredTop sz="94687" autoAdjust="0"/>
  </p:normalViewPr>
  <p:slideViewPr>
    <p:cSldViewPr>
      <p:cViewPr varScale="1">
        <p:scale>
          <a:sx n="110" d="100"/>
          <a:sy n="110" d="100"/>
        </p:scale>
        <p:origin x="-12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F5C2-776A-40D8-B1D1-0AC81E514AC5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C603-EA61-4104-B47F-00DDE16E6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BC3F-18A6-45AE-B23B-C38C7FFBE71B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C75B-2E46-42E5-A78A-27CAE7E2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DB1D-E826-4EF0-8A31-508AD4967B84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9162-5CCD-483D-9E81-7B7F83535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29CC-84A2-4BC9-AD3B-E4ECC4B508D5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4CC0-83B3-4559-A018-68BE93DFF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0AE0-2FDC-461F-B19D-E398D86D69E2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445A-D47B-40CC-A6DF-AF965248A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2926-89E9-4902-BAEA-5F7E5A560D42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1682-6796-414B-934F-016930E3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0A40-4CE9-46DD-9498-CB4E1DD91BFB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9BC3-4E89-43EC-A6CD-774D070C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A8CE-CBD8-4CAD-B561-4F4C77369FC9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E8BE-924A-4384-B59C-6B54C2840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B690-953C-40A3-9CC5-217B32C3077A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B2A4-A36F-4274-8F3F-EE221D30C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1C65-F45B-4C70-BE08-9E2A01585DFF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6D94A-0585-4FCB-996D-91EB2357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1BBC-F874-4B45-A646-9322AFCBFB70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7E22-AA0E-4607-B7A8-53028041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01DA61-40F5-45D1-93B0-14AD4CEB4CBD}" type="datetimeFigureOut">
              <a:rPr lang="en-US"/>
              <a:pPr>
                <a:defRPr/>
              </a:pPr>
              <a:t>6/3/11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39ABF3-9842-4877-8C7E-412106B1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5.png"/><Relationship Id="rId1" Type="http://schemas.openxmlformats.org/officeDocument/2006/relationships/audio" Target="file:///C:\Users\Jennie\Desktop\06%20Survivor%20Guilt-1.mp3" TargetMode="External"/><Relationship Id="rId2" Type="http://schemas.openxmlformats.org/officeDocument/2006/relationships/video" Target="file://localhost/Users/denizdoluca/Music/iTunes/iTunes%20Music/Unknown/Endgame/06%20Survivor%20Guilt%20project.m4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1" Type="http://schemas.openxmlformats.org/officeDocument/2006/relationships/audio" Target="file:///C:\Users\Jennie\Desktop\Hero%20of%20war.mp3" TargetMode="External"/><Relationship Id="rId2" Type="http://schemas.openxmlformats.org/officeDocument/2006/relationships/video" Target="file://localhost/Users/denizdoluca/Music/iTunes/iTunes%20Music/Rise%20Against/Appeal%20to%20Reason/10%20Hero%20of%20War.m4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lgerian" charset="0"/>
              </a:rPr>
              <a:t>World War One Poets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Poems: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The Soldier by Rupert Brooke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They by Siegfried Sassoon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Songs: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Hero of War: Rise Against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Survivor Guilt: Rise Against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Presentation by: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Deniz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Doluca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, Jennifer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Kuruma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, Cecilia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Hangad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+mn-ea"/>
                <a:cs typeface="+mn-cs"/>
              </a:rPr>
              <a:t>, Chris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46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2" descr="C:\Users\Jennie\Desktop\Eng presentation\Enlist_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296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55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2" descr="C:\Users\Jennie\Desktop\Eng presentation\soldi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81000" y="304800"/>
            <a:ext cx="31099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72" charset="0"/>
              </a:rPr>
              <a:t>Her sights and sounds; dreams </a:t>
            </a:r>
          </a:p>
          <a:p>
            <a:r>
              <a:rPr lang="en-US">
                <a:latin typeface="Calibri" pitchFamily="-72" charset="0"/>
              </a:rPr>
              <a:t>happy as her day;</a:t>
            </a:r>
          </a:p>
          <a:p>
            <a:r>
              <a:rPr lang="en-US">
                <a:latin typeface="Calibri" pitchFamily="-72" charset="0"/>
              </a:rPr>
              <a:t>And laughter, learnt of friends;</a:t>
            </a:r>
          </a:p>
          <a:p>
            <a:r>
              <a:rPr lang="en-US">
                <a:latin typeface="Calibri" pitchFamily="-72" charset="0"/>
              </a:rPr>
              <a:t> and gentleness, </a:t>
            </a:r>
          </a:p>
          <a:p>
            <a:r>
              <a:rPr lang="en-US">
                <a:latin typeface="Calibri" pitchFamily="-72" charset="0"/>
              </a:rPr>
              <a:t>In hearts at peace, </a:t>
            </a:r>
          </a:p>
          <a:p>
            <a:r>
              <a:rPr lang="en-US">
                <a:latin typeface="Calibri" pitchFamily="-72" charset="0"/>
              </a:rPr>
              <a:t>under an English heaven.</a:t>
            </a:r>
          </a:p>
        </p:txBody>
      </p:sp>
    </p:spTree>
  </p:cSld>
  <p:clrMapOvr>
    <a:masterClrMapping/>
  </p:clrMapOvr>
  <p:transition spd="med" advTm="15466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06 Survivor Guilt-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3709988"/>
            <a:ext cx="304800" cy="304800"/>
          </a:xfrm>
        </p:spPr>
      </p:pic>
      <p:pic>
        <p:nvPicPr>
          <p:cNvPr id="24579" name="Picture 2" descr="C:\Users\Jennie\Desktop\Eng presentation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14400" y="1676400"/>
            <a:ext cx="4787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The Bishop tells us: “When the boys come back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They will not be the same; for they’ll have fought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In a just cause: they lead the last attack</a:t>
            </a:r>
          </a:p>
        </p:txBody>
      </p:sp>
      <p:pic>
        <p:nvPicPr>
          <p:cNvPr id="24581" name="Picture 5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" y="5562600"/>
            <a:ext cx="152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28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numSld="11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2" descr="C:\Users\Jennie\Desktop\Eng presentation\trench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366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2" descr="C:\Users\Jennie\Desktop\Eng presentation\planes explod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516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 descr="C:\Users\Jennie\Desktop\Eng presentation\trench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0"/>
            <a:ext cx="8759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5638800"/>
            <a:ext cx="5373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On Anti-Christ; their comrade’s blood has bought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New right to breed an honorable race. 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They have challenged Death and dared him face to face</a:t>
            </a:r>
          </a:p>
        </p:txBody>
      </p:sp>
    </p:spTree>
  </p:cSld>
  <p:clrMapOvr>
    <a:masterClrMapping/>
  </p:clrMapOvr>
  <p:transition spd="med" advTm="15283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2" descr="C:\Users\Jennie\Desktop\Eng presentation\battlefiel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5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2" descr="C:\Users\Jennie\Desktop\Eng presentation\world_war_1_verd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416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2" descr="C:\Users\Jennie\Desktop\Eng presentation\world-war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209800" y="5486400"/>
            <a:ext cx="5002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‘We’re none of us the same!’ the boys reply.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‘For George lost both his legs; and Bill’s stone blind,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Poor Jim’s shot through the lungs and like to die;</a:t>
            </a:r>
          </a:p>
        </p:txBody>
      </p:sp>
    </p:spTree>
  </p:cSld>
  <p:clrMapOvr>
    <a:masterClrMapping/>
  </p:clrMapOvr>
  <p:transition spd="med" advTm="15533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2" descr="C:\Users\Jennie\Desktop\Eng presentation\inflandersfie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28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 of w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ero of w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Hero of w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ero of w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4343" name="Picture 2" descr="C:\Users\Jennie\Desktop\Eng presentation\war phot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04800"/>
            <a:ext cx="80645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762000" y="838200"/>
            <a:ext cx="41211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72" charset="0"/>
              </a:rPr>
              <a:t>If I should die, think only this of me</a:t>
            </a:r>
          </a:p>
          <a:p>
            <a:r>
              <a:rPr lang="en-US">
                <a:latin typeface="Calibri" pitchFamily="-72" charset="0"/>
              </a:rPr>
              <a:t>That there’s some corner of a foreign field</a:t>
            </a:r>
          </a:p>
          <a:p>
            <a:r>
              <a:rPr lang="en-US">
                <a:latin typeface="Calibri" pitchFamily="-72" charset="0"/>
              </a:rPr>
              <a:t>That is for ever England. There shall be</a:t>
            </a:r>
          </a:p>
          <a:p>
            <a:r>
              <a:rPr lang="en-US">
                <a:latin typeface="Calibri" pitchFamily="-72" charset="0"/>
              </a:rPr>
              <a:t>In that rich earth a richer dust concealed;</a:t>
            </a:r>
          </a:p>
          <a:p>
            <a:endParaRPr lang="en-US">
              <a:latin typeface="Calibri" pitchFamily="-72" charset="0"/>
            </a:endParaRPr>
          </a:p>
        </p:txBody>
      </p:sp>
      <p:pic>
        <p:nvPicPr>
          <p:cNvPr id="14345" name="Picture 1033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2000" y="5181600"/>
            <a:ext cx="152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2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1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numSld="1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2" descr="C:\Users\Jennie\Desktop\Eng presentation\The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500"/>
            <a:ext cx="8763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716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Picture 2" descr="C:\Users\Jennie\Desktop\Eng presentation\9516218500563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849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2" descr="C:\Users\Jennie\Desktop\Eng presentation\facescover-7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752600" y="3048000"/>
            <a:ext cx="5153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And Bert’s gone syphilitic: you’ll not find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A chap who’s served that hasn’t found </a:t>
            </a:r>
            <a:r>
              <a:rPr lang="en-US" i="1">
                <a:solidFill>
                  <a:srgbClr val="FF0000"/>
                </a:solidFill>
                <a:latin typeface="Calibri" pitchFamily="-72" charset="0"/>
              </a:rPr>
              <a:t>some</a:t>
            </a:r>
            <a:r>
              <a:rPr lang="en-US">
                <a:solidFill>
                  <a:srgbClr val="FF0000"/>
                </a:solidFill>
                <a:latin typeface="Calibri" pitchFamily="-72" charset="0"/>
              </a:rPr>
              <a:t> change.’</a:t>
            </a:r>
          </a:p>
          <a:p>
            <a:r>
              <a:rPr lang="en-US">
                <a:solidFill>
                  <a:srgbClr val="FF0000"/>
                </a:solidFill>
                <a:latin typeface="Calibri" pitchFamily="-72" charset="0"/>
              </a:rPr>
              <a:t>And the bishop said: ‘The ways of God are strange!’</a:t>
            </a:r>
          </a:p>
        </p:txBody>
      </p:sp>
    </p:spTree>
  </p:cSld>
  <p:clrMapOvr>
    <a:masterClrMapping/>
  </p:clrMapOvr>
  <p:transition spd="med" advTm="1448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2" descr="C:\Users\Jennie\Desktop\Eng presentation\ww1 solid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534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349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2" descr="C:\Users\Jennie\Desktop\Eng presentation\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5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 descr="C:\Users\Jennie\Desktop\Eng presentation\solider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981200" y="228600"/>
            <a:ext cx="48799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72" charset="0"/>
              </a:rPr>
              <a:t>A dust whom England bore, shaped, made aware,</a:t>
            </a:r>
          </a:p>
          <a:p>
            <a:r>
              <a:rPr lang="en-US">
                <a:latin typeface="Calibri" pitchFamily="-72" charset="0"/>
              </a:rPr>
              <a:t>Gave, once, her flowers to love, her ways to roam,</a:t>
            </a:r>
          </a:p>
          <a:p>
            <a:r>
              <a:rPr lang="en-US">
                <a:latin typeface="Calibri" pitchFamily="-72" charset="0"/>
              </a:rPr>
              <a:t>A body of England’s, breathing English air,</a:t>
            </a:r>
          </a:p>
          <a:p>
            <a:r>
              <a:rPr lang="en-US">
                <a:latin typeface="Calibri" pitchFamily="-72" charset="0"/>
              </a:rPr>
              <a:t>Washed by the rivers, blest by suns of home</a:t>
            </a:r>
          </a:p>
          <a:p>
            <a:endParaRPr lang="en-US">
              <a:latin typeface="Calibri" pitchFamily="-72" charset="0"/>
            </a:endParaRPr>
          </a:p>
        </p:txBody>
      </p:sp>
    </p:spTree>
  </p:cSld>
  <p:clrMapOvr>
    <a:masterClrMapping/>
  </p:clrMapOvr>
  <p:transition spd="med" advTm="15299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2" descr="C:\Users\Jennie\Desktop\Eng presentation\hom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17012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483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2" descr="C:\Users\Jennie\Desktop\Eng presentation\ww2-u-s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96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2" descr="C:\Users\Jennie\Desktop\Eng presentation\ww1chumsfigh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3924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72" charset="0"/>
              </a:rPr>
              <a:t>And think, this heart, all evil shed away,</a:t>
            </a:r>
          </a:p>
          <a:p>
            <a:r>
              <a:rPr lang="en-US">
                <a:latin typeface="Calibri" pitchFamily="-72" charset="0"/>
              </a:rPr>
              <a:t>A pulse in the eternal mind, no less</a:t>
            </a:r>
          </a:p>
          <a:p>
            <a:r>
              <a:rPr lang="en-US">
                <a:latin typeface="Calibri" pitchFamily="-72" charset="0"/>
              </a:rPr>
              <a:t>Gives somewhere back the thoughts by </a:t>
            </a:r>
          </a:p>
          <a:p>
            <a:r>
              <a:rPr lang="en-US">
                <a:latin typeface="Calibri" pitchFamily="-72" charset="0"/>
              </a:rPr>
              <a:t>England given;</a:t>
            </a:r>
          </a:p>
          <a:p>
            <a:endParaRPr lang="en-US">
              <a:latin typeface="Calibri" pitchFamily="-72" charset="0"/>
            </a:endParaRPr>
          </a:p>
        </p:txBody>
      </p:sp>
    </p:spTree>
  </p:cSld>
  <p:clrMapOvr>
    <a:masterClrMapping/>
  </p:clrMapOvr>
  <p:transition spd="med" advTm="1498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2" descr="C:\Users\Jennie\Desktop\Eng presentation\soldier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333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258</Words>
  <Application>Microsoft Macintosh PowerPoint</Application>
  <PresentationFormat>On-screen Show (4:3)</PresentationFormat>
  <Paragraphs>39</Paragraphs>
  <Slides>22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ＭＳ Ｐゴシック</vt:lpstr>
      <vt:lpstr>Arial</vt:lpstr>
      <vt:lpstr>Algerian</vt:lpstr>
      <vt:lpstr>Office Theme</vt:lpstr>
      <vt:lpstr>World War One Poets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Jennie</dc:creator>
  <cp:lastModifiedBy>Steven Marx</cp:lastModifiedBy>
  <cp:revision>29</cp:revision>
  <dcterms:created xsi:type="dcterms:W3CDTF">2011-05-31T19:43:54Z</dcterms:created>
  <dcterms:modified xsi:type="dcterms:W3CDTF">2011-06-03T17:49:31Z</dcterms:modified>
</cp:coreProperties>
</file>