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7" r:id="rId13"/>
    <p:sldId id="268" r:id="rId14"/>
    <p:sldId id="266" r:id="rId15"/>
    <p:sldId id="282" r:id="rId16"/>
    <p:sldId id="283" r:id="rId17"/>
    <p:sldId id="270" r:id="rId18"/>
    <p:sldId id="271" r:id="rId19"/>
    <p:sldId id="275" r:id="rId20"/>
    <p:sldId id="272" r:id="rId21"/>
    <p:sldId id="273" r:id="rId22"/>
    <p:sldId id="281" r:id="rId23"/>
    <p:sldId id="274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2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ea typeface="+mn-ea"/>
                  <a:cs typeface="+mn-cs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2961CF7-7B31-429E-ADFC-820460D97885}" type="datetime1">
              <a:rPr lang="en-US"/>
              <a:pPr>
                <a:defRPr/>
              </a:pPr>
              <a:t>6/4/11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DA47FE1-5D8C-4D04-9032-D722633B9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2CE1-8C7E-4497-B9AF-52C2420297D3}" type="datetime1">
              <a:rPr lang="en-US"/>
              <a:pPr>
                <a:defRPr/>
              </a:pPr>
              <a:t>6/4/11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FE29-A4C1-43FD-AB14-864771B84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145158" y="1383048"/>
              <a:ext cx="877649" cy="923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1813750" y="1926557"/>
              <a:ext cx="2469482" cy="1589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24424" y="1929735"/>
              <a:ext cx="2469482" cy="1589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9CCE-D950-4645-ABB9-E8A10B36656F}" type="datetime1">
              <a:rPr lang="en-US"/>
              <a:pPr>
                <a:defRPr/>
              </a:pPr>
              <a:t>6/4/11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FFE8-611D-408C-8E99-11E5103FC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F42D-A65F-479C-958D-4336CC6880D5}" type="datetime1">
              <a:rPr lang="en-US"/>
              <a:pPr>
                <a:defRPr/>
              </a:pPr>
              <a:t>6/4/11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E14D6-DEB6-4B4E-95A3-FB1003AFB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09E08-554B-4665-BCF7-782B078F58C5}" type="datetime1">
              <a:rPr lang="en-US"/>
              <a:pPr>
                <a:defRPr/>
              </a:pPr>
              <a:t>6/4/11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32AE1-44DC-4A21-AD5B-783B0BB09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5BD38-65E1-4BEC-A67F-F3746AD02FE9}" type="datetime1">
              <a:rPr lang="en-US"/>
              <a:pPr>
                <a:defRPr/>
              </a:pPr>
              <a:t>6/4/11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208E9-F184-4449-81A6-7D8DB01C3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F1516-0C2E-49C2-9780-46D37F2D248C}" type="datetime1">
              <a:rPr lang="en-US"/>
              <a:pPr>
                <a:defRPr/>
              </a:pPr>
              <a:t>6/4/11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A2D55-2F33-4A87-B468-6618D11C3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ea typeface="+mn-ea"/>
                <a:cs typeface="+mn-cs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7FFE6-08BC-4C85-8A0C-D09AD676AC8A}" type="datetime1">
              <a:rPr lang="en-US"/>
              <a:pPr>
                <a:defRPr/>
              </a:pPr>
              <a:t>6/4/11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C4765-4863-4187-9C57-1C42F9B1F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145DD-BB8B-4D40-8ADD-E8789BC21D4C}" type="datetime1">
              <a:rPr lang="en-US"/>
              <a:pPr>
                <a:defRPr/>
              </a:pPr>
              <a:t>6/4/11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9346-B4DD-48D0-B061-8845989038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29134-91C2-467E-8821-342D7C7E2AB1}" type="datetime1">
              <a:rPr lang="en-US"/>
              <a:pPr>
                <a:defRPr/>
              </a:pPr>
              <a:t>6/4/11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40AD8-4C6A-4DD0-BB4B-C261A28D32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7E59-8224-4C16-9FFB-B27554E03FEF}" type="datetime1">
              <a:rPr lang="en-US"/>
              <a:pPr>
                <a:defRPr/>
              </a:pPr>
              <a:t>6/4/11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CFEEB-383A-4170-B93C-09F55BD1BB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D9F11D-23F7-47F3-BB9D-56956262F025}" type="datetime1">
              <a:rPr lang="en-US"/>
              <a:pPr>
                <a:defRPr/>
              </a:pPr>
              <a:t>6/4/11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831D3F-2A4A-4AF0-BC76-7AAC8A23DB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55" r:id="rId7"/>
    <p:sldLayoutId id="2147483754" r:id="rId8"/>
    <p:sldLayoutId id="2147483753" r:id="rId9"/>
    <p:sldLayoutId id="2147483762" r:id="rId10"/>
    <p:sldLayoutId id="2147483763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-72" charset="0"/>
          <a:ea typeface="ＭＳ Ｐゴシック" pitchFamily="-72" charset="-128"/>
          <a:cs typeface="ＭＳ Ｐゴシック" pitchFamily="-72" charset="-128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-72" charset="0"/>
          <a:ea typeface="ＭＳ Ｐゴシック" pitchFamily="-72" charset="-128"/>
          <a:cs typeface="ＭＳ Ｐゴシック" pitchFamily="-72" charset="-128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-72" charset="0"/>
          <a:ea typeface="ＭＳ Ｐゴシック" pitchFamily="-72" charset="-128"/>
          <a:cs typeface="ＭＳ Ｐゴシック" pitchFamily="-72" charset="-128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-72" charset="0"/>
          <a:ea typeface="ＭＳ Ｐゴシック" pitchFamily="-72" charset="-128"/>
          <a:cs typeface="ＭＳ Ｐゴシック" pitchFamily="-72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-72" charset="2"/>
        <a:buChar char=""/>
        <a:defRPr sz="2400" kern="1200">
          <a:solidFill>
            <a:srgbClr val="262626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-72" charset="2"/>
        <a:buChar char=""/>
        <a:defRPr sz="2200" kern="1200">
          <a:solidFill>
            <a:srgbClr val="262626"/>
          </a:solidFill>
          <a:latin typeface="+mn-lt"/>
          <a:ea typeface="ＭＳ Ｐゴシック" pitchFamily="-72" charset="-128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-72" charset="2"/>
        <a:buChar char=""/>
        <a:defRPr sz="2000" kern="1200">
          <a:solidFill>
            <a:srgbClr val="262626"/>
          </a:solidFill>
          <a:latin typeface="+mn-lt"/>
          <a:ea typeface="ＭＳ Ｐゴシック" pitchFamily="-72" charset="-128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-72" charset="2"/>
        <a:buChar char=""/>
        <a:defRPr kern="1200">
          <a:solidFill>
            <a:srgbClr val="262626"/>
          </a:solidFill>
          <a:latin typeface="+mn-lt"/>
          <a:ea typeface="ＭＳ Ｐゴシック" pitchFamily="-72" charset="-128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-72" charset="2"/>
        <a:buChar char=""/>
        <a:defRPr sz="1600" kern="1200">
          <a:solidFill>
            <a:srgbClr val="262626"/>
          </a:solidFill>
          <a:latin typeface="+mn-lt"/>
          <a:ea typeface="ＭＳ Ｐゴシック" pitchFamily="-72" charset="-128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5.jpeg"/><Relationship Id="rId1" Type="http://schemas.openxmlformats.org/officeDocument/2006/relationships/audio" Target="7776CC0E.m4a" TargetMode="Externa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audio" Target="7938AB4E.m4a" TargetMode="Externa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Bob Dylan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400" dirty="0" smtClean="0">
                <a:ea typeface="+mn-ea"/>
                <a:cs typeface="+mn-cs"/>
              </a:rPr>
              <a:t>Group 27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Joshua </a:t>
            </a:r>
            <a:r>
              <a:rPr lang="en-US" dirty="0" err="1" smtClean="0">
                <a:ea typeface="+mn-ea"/>
                <a:cs typeface="+mn-cs"/>
              </a:rPr>
              <a:t>Mendelson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Edward </a:t>
            </a:r>
            <a:r>
              <a:rPr lang="en-US" dirty="0" err="1" smtClean="0">
                <a:ea typeface="+mn-ea"/>
                <a:cs typeface="+mn-cs"/>
              </a:rPr>
              <a:t>Quilligan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Rebecca Thomas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Austin </a:t>
            </a:r>
            <a:r>
              <a:rPr lang="en-US" dirty="0" err="1" smtClean="0">
                <a:ea typeface="+mn-ea"/>
                <a:cs typeface="+mn-cs"/>
              </a:rPr>
              <a:t>Llach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3" descr="1964_02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4313" y="2243138"/>
            <a:ext cx="6272212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3" descr="marc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0" y="2228850"/>
            <a:ext cx="508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3" descr="civil_rights_march_c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4400" y="2339975"/>
            <a:ext cx="4835525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3" descr="civil rights hos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0" y="2255838"/>
            <a:ext cx="5080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3" descr="lyndon-johnson-with-civil-rights-leade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850" y="2171700"/>
            <a:ext cx="6721475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1965 Bob Dylan had just finished a tour in England and he was upset how the public thought of him</a:t>
            </a:r>
          </a:p>
          <a:p>
            <a:r>
              <a:rPr lang="en-US" smtClean="0"/>
              <a:t>Playboy interview – He expressed how he was going to quit singing, and that this song was the reason he did not</a:t>
            </a:r>
          </a:p>
        </p:txBody>
      </p:sp>
      <p:sp>
        <p:nvSpPr>
          <p:cNvPr id="276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 A Rolling Stone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Originally made with a piano then switched to rock music style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Columbia Records was reluctant to release the song because it was over 6 minutes and they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didn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’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t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like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 the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heavy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electric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sound</a:t>
            </a: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The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song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was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leaked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 and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djs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played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 the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songs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at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 clubs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Released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 as a single in 1965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Made it to number 2 on US charts and became a worldwide hit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286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 A Rolling Stone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Supposedly written about Edie Sedgwick</a:t>
            </a:r>
          </a:p>
          <a:p>
            <a:endParaRPr lang="en-US" smtClean="0"/>
          </a:p>
          <a:p>
            <a:r>
              <a:rPr lang="en-US" smtClean="0"/>
              <a:t>Edie was an American Actress best known as being one of Andy Warhol's superstars</a:t>
            </a:r>
          </a:p>
          <a:p>
            <a:endParaRPr lang="en-US" smtClean="0"/>
          </a:p>
          <a:p>
            <a:r>
              <a:rPr lang="en-US" smtClean="0"/>
              <a:t>The song is about a girl who has forsaken integrity, honesty, and family for a life of fun and glamour</a:t>
            </a:r>
          </a:p>
        </p:txBody>
      </p:sp>
      <p:sp>
        <p:nvSpPr>
          <p:cNvPr id="296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 a Rolling Stone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y Song 2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2575" y="569913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600ful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200275"/>
            <a:ext cx="3081338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3" descr="edie-sedgwick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3225" y="2251075"/>
            <a:ext cx="3106738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Bob Dylan is the American singer, songwriter, poet, and painter.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Most of his celebrated works date from the 1960’s where he was a reluctant icon during a period of social unrest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Early lyrics incorporate a variety of political, social, and philosophical, as well as literary influences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 number of his songs such as Blowing in the Wind and The Times They are a-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Changin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 became anthems for the U.S. Civil Rights and anti-war movements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Brief Background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4" descr="edie sedgwick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9888" y="2198688"/>
            <a:ext cx="3392487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3" descr="Edie Sedgwick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259013"/>
            <a:ext cx="28797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3" descr="tumblr_kvexvoXlXR1qa1iiqo1_4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4175" y="2252663"/>
            <a:ext cx="3330575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3" descr="Edie Sedgwi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4288" y="2239963"/>
            <a:ext cx="414655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3" descr="Edie-Sedgwi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0888" y="2401888"/>
            <a:ext cx="494347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3" descr="edieandy7k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182813"/>
            <a:ext cx="3062287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3" descr="es1wl6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0038" y="2162175"/>
            <a:ext cx="3441700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3" descr="image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3600" y="2386013"/>
            <a:ext cx="23368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3" descr="lid4 edie 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9575" y="2246313"/>
            <a:ext cx="3290888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Released in 1965 in the album Bringing It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ll Back Home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Possesses an almost dreamy like, childish tone throughout the song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Reminiscent of Blake’s Songs of Innocence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 song with a bright expansive melody and has become famous in particular for its surrealistic imagery. 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Has been covered by many artists, including The Birds in which the track reached #1 on Billboards Top 100.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53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Mr. Tambourine Man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time of political and social revolution</a:t>
            </a:r>
          </a:p>
          <a:p>
            <a:r>
              <a:rPr lang="en-US" smtClean="0"/>
              <a:t>1963 Assassination of President John F. Kennedy</a:t>
            </a:r>
          </a:p>
          <a:p>
            <a:r>
              <a:rPr lang="en-US" smtClean="0"/>
              <a:t>Lyndon Baines Johnson succeeded President Kennedy</a:t>
            </a:r>
          </a:p>
          <a:p>
            <a:r>
              <a:rPr lang="en-US" smtClean="0"/>
              <a:t>1964 LBJ convinced congress to pass the Civil Rights Act of 1964</a:t>
            </a:r>
          </a:p>
          <a:p>
            <a:r>
              <a:rPr lang="en-US" smtClean="0"/>
              <a:t>1965 LBJ achieved the passage of the Voting Rights Act</a:t>
            </a:r>
          </a:p>
          <a:p>
            <a:r>
              <a:rPr lang="en-US" smtClean="0"/>
              <a:t>1965 LBJ signs the Immigration Act of 1965</a:t>
            </a:r>
          </a:p>
        </p:txBody>
      </p:sp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1960’S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JFKstoughton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2235200"/>
            <a:ext cx="6167438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Mr. Tambourine Man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66750" y="360363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Content Placeholder 3" descr="Martin Luther King.jpg"/>
          <p:cNvPicPr>
            <a:picLocks noGrp="1" noChangeAspect="1"/>
          </p:cNvPicPr>
          <p:nvPr>
            <p:ph idx="1"/>
          </p:nvPr>
        </p:nvPicPr>
        <p:blipFill>
          <a:blip r:embed="rId2"/>
          <a:srcRect t="12454" b="12454"/>
          <a:stretch>
            <a:fillRect/>
          </a:stretch>
        </p:blipFill>
        <p:spPr/>
      </p:pic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11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5" descr="wayman-stan-civil-right-leader-dr-martin-luther-king-speaking-with-president-lyndon-johns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25" y="2333625"/>
            <a:ext cx="3219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3" descr="mlk148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2190750"/>
            <a:ext cx="61341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3" descr="martin_luther_king_jr_and_lyndon_johnson_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2251075"/>
            <a:ext cx="63500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kwell">
    <a:dk1>
      <a:sysClr val="windowText" lastClr="000000"/>
    </a:dk1>
    <a:lt1>
      <a:sysClr val="window" lastClr="FFFFFF"/>
    </a:lt1>
    <a:dk2>
      <a:srgbClr val="584D2E"/>
    </a:dk2>
    <a:lt2>
      <a:srgbClr val="EFE7C3"/>
    </a:lt2>
    <a:accent1>
      <a:srgbClr val="860908"/>
    </a:accent1>
    <a:accent2>
      <a:srgbClr val="4A0505"/>
    </a:accent2>
    <a:accent3>
      <a:srgbClr val="7A500A"/>
    </a:accent3>
    <a:accent4>
      <a:srgbClr val="C47810"/>
    </a:accent4>
    <a:accent5>
      <a:srgbClr val="827752"/>
    </a:accent5>
    <a:accent6>
      <a:srgbClr val="B5BB83"/>
    </a:accent6>
    <a:hlink>
      <a:srgbClr val="C47810"/>
    </a:hlink>
    <a:folHlink>
      <a:srgbClr val="F0A43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1157</TotalTime>
  <Words>360</Words>
  <Application>Microsoft Macintosh PowerPoint</Application>
  <PresentationFormat>On-screen Show (4:3)</PresentationFormat>
  <Paragraphs>43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Book Antiqua</vt:lpstr>
      <vt:lpstr>ＭＳ Ｐゴシック</vt:lpstr>
      <vt:lpstr>Arial</vt:lpstr>
      <vt:lpstr>Wingdings</vt:lpstr>
      <vt:lpstr>Calibri</vt:lpstr>
      <vt:lpstr>Hardcover</vt:lpstr>
      <vt:lpstr>PowerPoint Presentation</vt:lpstr>
      <vt:lpstr>Brief Background</vt:lpstr>
      <vt:lpstr>Mr. Tambourine Man</vt:lpstr>
      <vt:lpstr>1960’S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Like A Rolling Stone</vt:lpstr>
      <vt:lpstr>Like A Rolling Stone</vt:lpstr>
      <vt:lpstr>Like a Rolling Stone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Bob Dylan</dc:title>
  <dc:creator>JOSH</dc:creator>
  <cp:lastModifiedBy>Steven Marx</cp:lastModifiedBy>
  <cp:revision>21</cp:revision>
  <dcterms:created xsi:type="dcterms:W3CDTF">2011-06-02T01:55:46Z</dcterms:created>
  <dcterms:modified xsi:type="dcterms:W3CDTF">2011-06-04T15:52:18Z</dcterms:modified>
</cp:coreProperties>
</file>