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1" r:id="rId7"/>
    <p:sldId id="257" r:id="rId8"/>
    <p:sldId id="258" r:id="rId9"/>
    <p:sldId id="259" r:id="rId10"/>
    <p:sldId id="260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1A3DA-13BC-4C45-A76B-59F2F52A5E45}" type="datetimeFigureOut">
              <a:rPr lang="en-US" smtClean="0"/>
              <a:pPr/>
              <a:t>4/19/2011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A0CD9-3F44-4B60-9C18-C3132FD56E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1A3DA-13BC-4C45-A76B-59F2F52A5E45}" type="datetimeFigureOut">
              <a:rPr lang="en-US" smtClean="0"/>
              <a:pPr/>
              <a:t>4/19/2011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A0CD9-3F44-4B60-9C18-C3132FD56E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1A3DA-13BC-4C45-A76B-59F2F52A5E45}" type="datetimeFigureOut">
              <a:rPr lang="en-US" smtClean="0"/>
              <a:pPr/>
              <a:t>4/19/2011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A0CD9-3F44-4B60-9C18-C3132FD56E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1A3DA-13BC-4C45-A76B-59F2F52A5E45}" type="datetimeFigureOut">
              <a:rPr lang="en-US" smtClean="0"/>
              <a:pPr/>
              <a:t>4/19/2011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A0CD9-3F44-4B60-9C18-C3132FD56E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1A3DA-13BC-4C45-A76B-59F2F52A5E45}" type="datetimeFigureOut">
              <a:rPr lang="en-US" smtClean="0"/>
              <a:pPr/>
              <a:t>4/19/2011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A0CD9-3F44-4B60-9C18-C3132FD56E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1A3DA-13BC-4C45-A76B-59F2F52A5E45}" type="datetimeFigureOut">
              <a:rPr lang="en-US" smtClean="0"/>
              <a:pPr/>
              <a:t>4/19/2011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A0CD9-3F44-4B60-9C18-C3132FD56E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1A3DA-13BC-4C45-A76B-59F2F52A5E45}" type="datetimeFigureOut">
              <a:rPr lang="en-US" smtClean="0"/>
              <a:pPr/>
              <a:t>4/19/2011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A0CD9-3F44-4B60-9C18-C3132FD56E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1A3DA-13BC-4C45-A76B-59F2F52A5E45}" type="datetimeFigureOut">
              <a:rPr lang="en-US" smtClean="0"/>
              <a:pPr/>
              <a:t>4/19/2011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A0CD9-3F44-4B60-9C18-C3132FD56E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1A3DA-13BC-4C45-A76B-59F2F52A5E45}" type="datetimeFigureOut">
              <a:rPr lang="en-US" smtClean="0"/>
              <a:pPr/>
              <a:t>4/19/2011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A0CD9-3F44-4B60-9C18-C3132FD56E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1A3DA-13BC-4C45-A76B-59F2F52A5E45}" type="datetimeFigureOut">
              <a:rPr lang="en-US" smtClean="0"/>
              <a:pPr/>
              <a:t>4/19/2011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A0CD9-3F44-4B60-9C18-C3132FD56E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1A3DA-13BC-4C45-A76B-59F2F52A5E45}" type="datetimeFigureOut">
              <a:rPr lang="en-US" smtClean="0"/>
              <a:pPr/>
              <a:t>4/19/2011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A0CD9-3F44-4B60-9C18-C3132FD56E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1A3DA-13BC-4C45-A76B-59F2F52A5E45}" type="datetimeFigureOut">
              <a:rPr lang="en-US" smtClean="0"/>
              <a:pPr/>
              <a:t>4/19/2011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A0CD9-3F44-4B60-9C18-C3132FD56E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762000" y="-838200"/>
            <a:ext cx="7696200" cy="8364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Would Thoreau’s Project Work Today?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By: Evan, Evan, Ben, and Jordan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0" y="1066800"/>
            <a:ext cx="6781800" cy="406908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Expense Allowance: 2011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524000"/>
            <a:ext cx="8305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House:					650.29</a:t>
            </a:r>
            <a:endParaRPr lang="en-US" sz="3600" dirty="0"/>
          </a:p>
          <a:p>
            <a:r>
              <a:rPr lang="en-US" sz="3600" dirty="0"/>
              <a:t>Farm One </a:t>
            </a:r>
            <a:r>
              <a:rPr lang="en-US" sz="3600" dirty="0" smtClean="0"/>
              <a:t>Year:			340.47</a:t>
            </a:r>
            <a:endParaRPr lang="en-US" sz="3600" dirty="0"/>
          </a:p>
          <a:p>
            <a:r>
              <a:rPr lang="en-US" sz="3600" dirty="0" smtClean="0"/>
              <a:t>Food:					202.08</a:t>
            </a:r>
            <a:endParaRPr lang="en-US" sz="3600" dirty="0"/>
          </a:p>
          <a:p>
            <a:r>
              <a:rPr lang="en-US" sz="3600" dirty="0"/>
              <a:t>Clothing etc</a:t>
            </a:r>
            <a:r>
              <a:rPr lang="en-US" sz="3600" dirty="0" smtClean="0"/>
              <a:t>.:				194.39</a:t>
            </a:r>
            <a:endParaRPr lang="en-US" sz="3600" dirty="0"/>
          </a:p>
          <a:p>
            <a:r>
              <a:rPr lang="en-US" sz="3600" dirty="0"/>
              <a:t>Oil etc</a:t>
            </a:r>
            <a:r>
              <a:rPr lang="en-US" sz="3600" dirty="0" smtClean="0"/>
              <a:t>.:			        		   46.24</a:t>
            </a:r>
            <a:endParaRPr lang="en-US" sz="3600" dirty="0"/>
          </a:p>
          <a:p>
            <a:r>
              <a:rPr lang="en-US" sz="3600" dirty="0" smtClean="0"/>
              <a:t>		</a:t>
            </a:r>
          </a:p>
          <a:p>
            <a:r>
              <a:rPr lang="en-US" sz="3600" dirty="0"/>
              <a:t>	</a:t>
            </a:r>
            <a:r>
              <a:rPr lang="en-US" sz="3600" dirty="0" smtClean="0"/>
              <a:t>			  TOTAL:$1433.48</a:t>
            </a:r>
            <a:endParaRPr lang="en-US" sz="3600" dirty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4572000"/>
            <a:ext cx="7086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4858738"/>
            <a:ext cx="1676400" cy="199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world of today, Thoreau’s project would not work.</a:t>
            </a:r>
          </a:p>
          <a:p>
            <a:r>
              <a:rPr lang="en-US" dirty="0" smtClean="0"/>
              <a:t>In fact, based on Thoreau’s actions he would be in trouble with the law.</a:t>
            </a:r>
            <a:endParaRPr lang="en-US" dirty="0" smtClean="0"/>
          </a:p>
          <a:p>
            <a:r>
              <a:rPr lang="en-US" dirty="0" smtClean="0"/>
              <a:t>Thoreau would most likely end up in prison.</a:t>
            </a:r>
          </a:p>
          <a:p>
            <a:r>
              <a:rPr lang="en-US" dirty="0" smtClean="0"/>
              <a:t>However, he would still write…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7162800" y="4267200"/>
            <a:ext cx="18097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Thoreau’s Prison Haiku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304800"/>
            <a:ext cx="6553200" cy="3352800"/>
          </a:xfrm>
        </p:spPr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Got thrown in Prison</a:t>
            </a:r>
          </a:p>
          <a:p>
            <a:pPr algn="ctr">
              <a:buNone/>
            </a:pPr>
            <a:r>
              <a:rPr lang="en-US" dirty="0" smtClean="0"/>
              <a:t>For numerous offenses</a:t>
            </a:r>
          </a:p>
          <a:p>
            <a:pPr algn="ctr">
              <a:buNone/>
            </a:pPr>
            <a:r>
              <a:rPr lang="en-US" dirty="0" smtClean="0"/>
              <a:t>Life could not be worse.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581400"/>
            <a:ext cx="4538662" cy="248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9775" y="2162175"/>
            <a:ext cx="3324225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Squatting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Thoreau did not own the land he built his house on</a:t>
            </a:r>
          </a:p>
          <a:p>
            <a:r>
              <a:rPr lang="en-US" dirty="0" smtClean="0"/>
              <a:t>Instead, he was squatting – using an unoccupied space that he didn’t have permission to use.</a:t>
            </a:r>
          </a:p>
          <a:p>
            <a:r>
              <a:rPr lang="en-US" dirty="0" smtClean="0"/>
              <a:t>He squatted for over 2 years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</a:t>
            </a:r>
            <a:r>
              <a:rPr lang="en-US" dirty="0" smtClean="0"/>
              <a:t>on </a:t>
            </a:r>
            <a:r>
              <a:rPr lang="en-US" dirty="0" smtClean="0"/>
              <a:t>the same plot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581400"/>
            <a:ext cx="3962400" cy="372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Could he still do that?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short answer – probably not</a:t>
            </a:r>
          </a:p>
          <a:p>
            <a:r>
              <a:rPr lang="en-US" dirty="0" smtClean="0"/>
              <a:t>Deed-holders can easily evict squatters on the grounds of loitering and/or trespassing</a:t>
            </a:r>
          </a:p>
          <a:p>
            <a:r>
              <a:rPr lang="en-US" dirty="0" smtClean="0"/>
              <a:t>Neighbors often call the police on squatters</a:t>
            </a:r>
          </a:p>
          <a:p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 rot="19384769">
            <a:off x="3244770" y="4167683"/>
            <a:ext cx="825107" cy="1184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4000500"/>
            <a:ext cx="27051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Could he still do that?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Squatter’s rights – he could claim the land for his own if he could stay there for several years without being evicted</a:t>
            </a:r>
          </a:p>
          <a:p>
            <a:r>
              <a:rPr lang="en-US" dirty="0" smtClean="0"/>
              <a:t>However, many states require paying property tax in order to claim land by squatter’s rights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4343400"/>
            <a:ext cx="304800" cy="465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048000"/>
            <a:ext cx="337185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Could he still do that?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Homesteading – basically claiming government land by squatter’s rights</a:t>
            </a:r>
          </a:p>
          <a:p>
            <a:r>
              <a:rPr lang="en-US" dirty="0" smtClean="0"/>
              <a:t>No longer exists – Congress got rid of it in 1976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4495800"/>
            <a:ext cx="728662" cy="987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9" name="Rectangle 8"/>
          <p:cNvSpPr/>
          <p:nvPr/>
        </p:nvSpPr>
        <p:spPr>
          <a:xfrm>
            <a:off x="3200400" y="3429000"/>
            <a:ext cx="13716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124200" y="35052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Bradley Hand ITC" pitchFamily="66" charset="0"/>
              </a:rPr>
              <a:t>Bring Back Homesteading</a:t>
            </a:r>
            <a:endParaRPr lang="en-US" b="1" dirty="0"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543050"/>
          </a:xfrm>
        </p:spPr>
        <p:txBody>
          <a:bodyPr/>
          <a:lstStyle/>
          <a:p>
            <a:pPr algn="ctr"/>
            <a:r>
              <a:rPr lang="en-US" dirty="0" smtClean="0"/>
              <a:t>Trouble on the horizon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752600"/>
            <a:ext cx="8001000" cy="3124200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en-US" sz="3800" b="1" u="sng" dirty="0" smtClean="0"/>
              <a:t>TRESPASSING:</a:t>
            </a:r>
            <a:r>
              <a:rPr lang="en-US" sz="3800" dirty="0" smtClean="0"/>
              <a:t>   According to Massachusetts General Law, a charge of trespassing has the following penalties:</a:t>
            </a:r>
          </a:p>
          <a:p>
            <a:pPr lvl="0" algn="ctr"/>
            <a:r>
              <a:rPr lang="en-US" sz="3800" dirty="0" smtClean="0"/>
              <a:t>up to 30 days in jail </a:t>
            </a:r>
          </a:p>
          <a:p>
            <a:pPr lvl="0" algn="ctr"/>
            <a:r>
              <a:rPr lang="en-US" sz="3800" dirty="0" smtClean="0"/>
              <a:t>or, a fine of up to $100,  </a:t>
            </a:r>
          </a:p>
          <a:p>
            <a:pPr lvl="0" algn="ctr"/>
            <a:r>
              <a:rPr lang="en-US" sz="3800" dirty="0" smtClean="0"/>
              <a:t>or, both the fine and jail term. </a:t>
            </a:r>
          </a:p>
          <a:p>
            <a:pPr algn="l"/>
            <a:endParaRPr lang="en-US" sz="3800" b="1" u="sng" dirty="0" smtClean="0"/>
          </a:p>
          <a:p>
            <a:pPr algn="l"/>
            <a:r>
              <a:rPr lang="en-US" sz="3800" b="1" u="sng" dirty="0" smtClean="0"/>
              <a:t>CUTTING DOWN TREES</a:t>
            </a:r>
            <a:r>
              <a:rPr lang="en-US" sz="3800" dirty="0" smtClean="0"/>
              <a:t>:  Injury to trees of another person. Provides for "imprisonment for not more than six months or... a fine of not more than five hundred dollars.“</a:t>
            </a:r>
          </a:p>
          <a:p>
            <a:pPr algn="l"/>
            <a:endParaRPr lang="en-US" sz="3800" b="1" u="sng" dirty="0" smtClean="0"/>
          </a:p>
          <a:p>
            <a:pPr algn="l"/>
            <a:r>
              <a:rPr lang="en-US" sz="3800" b="1" u="sng" dirty="0" smtClean="0"/>
              <a:t>POACHING :</a:t>
            </a:r>
            <a:r>
              <a:rPr lang="en-US" sz="3800" dirty="0" smtClean="0"/>
              <a:t> Class C misdemeanor so it can be up to 3 months in jail or up to a $500 fine. The actual penalty is up to the Judge</a:t>
            </a:r>
            <a:endParaRPr lang="en-US" sz="3800" b="1" u="sng" dirty="0" smtClean="0"/>
          </a:p>
          <a:p>
            <a:pPr algn="l"/>
            <a:endParaRPr lang="en-US" sz="1800" dirty="0" smtClean="0"/>
          </a:p>
          <a:p>
            <a:pPr lvl="0" algn="l"/>
            <a:endParaRPr lang="en-US" sz="1800" dirty="0" smtClean="0"/>
          </a:p>
          <a:p>
            <a:pPr algn="l"/>
            <a:endParaRPr lang="en-US" sz="1800" dirty="0"/>
          </a:p>
        </p:txBody>
      </p:sp>
      <p:pic>
        <p:nvPicPr>
          <p:cNvPr id="1026" name="Picture 2" descr="C:\Users\Big Country\AppData\Local\Microsoft\Windows\Temporary Internet Files\Content.IE5\Y16EM6K3\MC90039072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197902">
            <a:off x="6660194" y="4700719"/>
            <a:ext cx="2344530" cy="1524000"/>
          </a:xfrm>
          <a:prstGeom prst="rect">
            <a:avLst/>
          </a:prstGeom>
          <a:noFill/>
        </p:spPr>
      </p:pic>
      <p:pic>
        <p:nvPicPr>
          <p:cNvPr id="1027" name="Picture 3" descr="C:\Users\Big Country\AppData\Local\Microsoft\Windows\Temporary Internet Files\Content.IE5\ZG82PT1L\MC90001319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8650" y="304800"/>
            <a:ext cx="2015351" cy="1524000"/>
          </a:xfrm>
          <a:prstGeom prst="rect">
            <a:avLst/>
          </a:prstGeom>
          <a:noFill/>
        </p:spPr>
      </p:pic>
      <p:pic>
        <p:nvPicPr>
          <p:cNvPr id="1028" name="Picture 4" descr="C:\Users\Big Country\AppData\Local\Microsoft\Windows\Temporary Internet Files\Content.IE5\Y16EM6K3\MC90015000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74" y="4800600"/>
            <a:ext cx="1375503" cy="2057400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0"/>
            <a:ext cx="1447800" cy="1795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90600" y="1123950"/>
            <a:ext cx="4695825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981325"/>
            <a:ext cx="226695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Thoreau’s Groceries: 1845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905000"/>
            <a:ext cx="8153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Rice: 				               		           $1.73½</a:t>
            </a:r>
          </a:p>
          <a:p>
            <a:r>
              <a:rPr lang="en-US" dirty="0" smtClean="0"/>
              <a:t>Molasses: 				  	              1.73</a:t>
            </a:r>
          </a:p>
          <a:p>
            <a:r>
              <a:rPr lang="en-US" dirty="0" smtClean="0"/>
              <a:t>Rye Meal: 				 	              1.04 ¾ </a:t>
            </a:r>
          </a:p>
          <a:p>
            <a:r>
              <a:rPr lang="en-US" dirty="0" smtClean="0"/>
              <a:t>Indian Meal: 				  	                .99 ¾ </a:t>
            </a:r>
          </a:p>
          <a:p>
            <a:r>
              <a:rPr lang="en-US" dirty="0" smtClean="0"/>
              <a:t>Pork: 					 	                .22</a:t>
            </a:r>
          </a:p>
          <a:p>
            <a:r>
              <a:rPr lang="en-US" dirty="0" smtClean="0"/>
              <a:t>Flour: 					  	                .88</a:t>
            </a:r>
          </a:p>
          <a:p>
            <a:r>
              <a:rPr lang="en-US" dirty="0" smtClean="0"/>
              <a:t>Sugar: 					 	                .80</a:t>
            </a:r>
          </a:p>
          <a:p>
            <a:r>
              <a:rPr lang="en-US" dirty="0" smtClean="0"/>
              <a:t>Lard: 					  	                .65</a:t>
            </a:r>
          </a:p>
          <a:p>
            <a:r>
              <a:rPr lang="en-US" dirty="0" smtClean="0"/>
              <a:t>Apples: 					  	                .25</a:t>
            </a:r>
          </a:p>
          <a:p>
            <a:r>
              <a:rPr lang="en-US" dirty="0" smtClean="0"/>
              <a:t>Dried Apple: 				  	                .22</a:t>
            </a:r>
          </a:p>
          <a:p>
            <a:r>
              <a:rPr lang="en-US" dirty="0" smtClean="0"/>
              <a:t>Sweet Potatoes: 				    	                .10</a:t>
            </a:r>
          </a:p>
          <a:p>
            <a:r>
              <a:rPr lang="en-US" dirty="0" smtClean="0"/>
              <a:t>One Pumpkin: 				   	                .06</a:t>
            </a:r>
          </a:p>
          <a:p>
            <a:r>
              <a:rPr lang="en-US" dirty="0" smtClean="0"/>
              <a:t>One Watermelon: 				  	                .02</a:t>
            </a:r>
          </a:p>
          <a:p>
            <a:r>
              <a:rPr lang="en-US" dirty="0" smtClean="0"/>
              <a:t>Salt: 				    	   	                .03</a:t>
            </a:r>
          </a:p>
          <a:p>
            <a:r>
              <a:rPr lang="en-US" dirty="0"/>
              <a:t>	</a:t>
            </a:r>
            <a:r>
              <a:rPr lang="en-US" dirty="0" smtClean="0"/>
              <a:t>			      </a:t>
            </a:r>
          </a:p>
          <a:p>
            <a:r>
              <a:rPr lang="en-US" dirty="0"/>
              <a:t>	</a:t>
            </a:r>
            <a:r>
              <a:rPr lang="en-US" dirty="0" smtClean="0"/>
              <a:t>			     		 Total: $8.74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" y="5943600"/>
            <a:ext cx="586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90800" y="1493520"/>
            <a:ext cx="8915400" cy="521208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Food Allowance through Inflation: 2011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828800"/>
            <a:ext cx="838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Rice: 	</a:t>
            </a:r>
            <a:r>
              <a:rPr lang="en-US" dirty="0" smtClean="0"/>
              <a:t>				40.12</a:t>
            </a:r>
            <a:endParaRPr lang="en-US" dirty="0"/>
          </a:p>
          <a:p>
            <a:r>
              <a:rPr lang="en-US" dirty="0"/>
              <a:t>Molasses: 	</a:t>
            </a:r>
            <a:r>
              <a:rPr lang="en-US" dirty="0" smtClean="0"/>
              <a:t>			40.00</a:t>
            </a:r>
            <a:endParaRPr lang="en-US" dirty="0"/>
          </a:p>
          <a:p>
            <a:r>
              <a:rPr lang="en-US" dirty="0"/>
              <a:t>Rye Meal: 	</a:t>
            </a:r>
            <a:r>
              <a:rPr lang="en-US" dirty="0" smtClean="0"/>
              <a:t>			24.22</a:t>
            </a:r>
            <a:endParaRPr lang="en-US" dirty="0"/>
          </a:p>
          <a:p>
            <a:r>
              <a:rPr lang="en-US" dirty="0"/>
              <a:t>Indian Meal: 	</a:t>
            </a:r>
            <a:r>
              <a:rPr lang="en-US" dirty="0" smtClean="0"/>
              <a:t>			23.06</a:t>
            </a:r>
            <a:endParaRPr lang="en-US" dirty="0"/>
          </a:p>
          <a:p>
            <a:r>
              <a:rPr lang="en-US" dirty="0"/>
              <a:t>Pork: 	</a:t>
            </a:r>
            <a:r>
              <a:rPr lang="en-US" dirty="0" smtClean="0"/>
              <a:t>				   5.09 </a:t>
            </a:r>
            <a:endParaRPr lang="en-US" dirty="0"/>
          </a:p>
          <a:p>
            <a:r>
              <a:rPr lang="en-US" dirty="0"/>
              <a:t>Flour: 	</a:t>
            </a:r>
            <a:r>
              <a:rPr lang="en-US" dirty="0" smtClean="0"/>
              <a:t>				20.35</a:t>
            </a:r>
            <a:endParaRPr lang="en-US" dirty="0"/>
          </a:p>
          <a:p>
            <a:r>
              <a:rPr lang="en-US" dirty="0" smtClean="0"/>
              <a:t>Sugar:					18.50</a:t>
            </a:r>
            <a:endParaRPr lang="en-US" dirty="0"/>
          </a:p>
          <a:p>
            <a:r>
              <a:rPr lang="en-US" dirty="0" smtClean="0"/>
              <a:t>Lard:					15.03</a:t>
            </a:r>
            <a:endParaRPr lang="en-US" dirty="0"/>
          </a:p>
          <a:p>
            <a:r>
              <a:rPr lang="en-US" dirty="0"/>
              <a:t>Apples: 	</a:t>
            </a:r>
            <a:r>
              <a:rPr lang="en-US" dirty="0" smtClean="0"/>
              <a:t>				   5.78</a:t>
            </a:r>
            <a:endParaRPr lang="en-US" dirty="0"/>
          </a:p>
          <a:p>
            <a:r>
              <a:rPr lang="en-US" dirty="0"/>
              <a:t>Dried </a:t>
            </a:r>
            <a:r>
              <a:rPr lang="en-US" dirty="0" smtClean="0"/>
              <a:t>Apple:				   5.09</a:t>
            </a:r>
            <a:endParaRPr lang="en-US" dirty="0"/>
          </a:p>
          <a:p>
            <a:r>
              <a:rPr lang="en-US" dirty="0"/>
              <a:t>Sweet </a:t>
            </a:r>
            <a:r>
              <a:rPr lang="en-US" dirty="0" smtClean="0"/>
              <a:t>Potatoes:				   2.31</a:t>
            </a:r>
            <a:endParaRPr lang="en-US" dirty="0"/>
          </a:p>
          <a:p>
            <a:r>
              <a:rPr lang="en-US" dirty="0"/>
              <a:t>One </a:t>
            </a:r>
            <a:r>
              <a:rPr lang="en-US" dirty="0" smtClean="0"/>
              <a:t>Pumpkin:				   1.39</a:t>
            </a:r>
            <a:endParaRPr lang="en-US" dirty="0"/>
          </a:p>
          <a:p>
            <a:r>
              <a:rPr lang="en-US" dirty="0"/>
              <a:t>One Watermelon</a:t>
            </a:r>
            <a:r>
              <a:rPr lang="en-US" dirty="0" smtClean="0"/>
              <a:t>:				     .46</a:t>
            </a:r>
            <a:endParaRPr lang="en-US" dirty="0"/>
          </a:p>
          <a:p>
            <a:r>
              <a:rPr lang="en-US" dirty="0"/>
              <a:t>Salt</a:t>
            </a:r>
            <a:r>
              <a:rPr lang="en-US" dirty="0" smtClean="0"/>
              <a:t>:					     .69</a:t>
            </a:r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		  Total: $202.08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5867400"/>
            <a:ext cx="586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057400"/>
            <a:ext cx="2667000" cy="3180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-990600" y="0"/>
            <a:ext cx="4695825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r>
              <a:rPr lang="en-US" dirty="0" smtClean="0"/>
              <a:t>		           Overall Expenses: 1845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524000"/>
            <a:ext cx="8305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House: </a:t>
            </a:r>
            <a:r>
              <a:rPr lang="en-US" sz="3600" dirty="0" smtClean="0"/>
              <a:t>					28.12 ½</a:t>
            </a:r>
            <a:endParaRPr lang="en-US" sz="3600" dirty="0"/>
          </a:p>
          <a:p>
            <a:r>
              <a:rPr lang="en-US" sz="3600" dirty="0"/>
              <a:t>Farm One Year: </a:t>
            </a:r>
            <a:r>
              <a:rPr lang="en-US" sz="3600" dirty="0" smtClean="0"/>
              <a:t>			14.72 ½</a:t>
            </a:r>
            <a:endParaRPr lang="en-US" sz="3600" dirty="0"/>
          </a:p>
          <a:p>
            <a:r>
              <a:rPr lang="en-US" sz="3600" dirty="0" smtClean="0"/>
              <a:t>Food:					   8.74</a:t>
            </a:r>
            <a:endParaRPr lang="en-US" sz="3600" dirty="0"/>
          </a:p>
          <a:p>
            <a:r>
              <a:rPr lang="en-US" sz="3600" dirty="0"/>
              <a:t>Clothing etc.: </a:t>
            </a:r>
            <a:r>
              <a:rPr lang="en-US" sz="3600" dirty="0" smtClean="0"/>
              <a:t>				   8.40 ¾</a:t>
            </a:r>
            <a:endParaRPr lang="en-US" sz="3600" dirty="0"/>
          </a:p>
          <a:p>
            <a:r>
              <a:rPr lang="en-US" sz="3600" dirty="0"/>
              <a:t>Oil etc.: </a:t>
            </a:r>
            <a:r>
              <a:rPr lang="en-US" sz="3600" dirty="0" smtClean="0"/>
              <a:t>					   2.00</a:t>
            </a:r>
          </a:p>
          <a:p>
            <a:endParaRPr lang="en-US" sz="3600" dirty="0"/>
          </a:p>
          <a:p>
            <a:r>
              <a:rPr lang="en-US" sz="3600" dirty="0" smtClean="0"/>
              <a:t>				   TOTAL</a:t>
            </a:r>
            <a:r>
              <a:rPr lang="en-US" sz="3600" dirty="0"/>
              <a:t>: </a:t>
            </a:r>
            <a:r>
              <a:rPr lang="en-US" sz="3600" dirty="0" smtClean="0"/>
              <a:t>$61.99 ¾</a:t>
            </a:r>
            <a:endParaRPr lang="en-US" sz="3600" dirty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4572000"/>
            <a:ext cx="7086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282</Words>
  <Application>Microsoft Office PowerPoint</Application>
  <PresentationFormat>On-screen Show (4:3)</PresentationFormat>
  <Paragraphs>89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Would Thoreau’s Project Work Today?</vt:lpstr>
      <vt:lpstr>Squatting</vt:lpstr>
      <vt:lpstr>Could he still do that?</vt:lpstr>
      <vt:lpstr>Could he still do that?</vt:lpstr>
      <vt:lpstr>Could he still do that?</vt:lpstr>
      <vt:lpstr>Trouble on the horizon</vt:lpstr>
      <vt:lpstr>Thoreau’s Groceries: 1845</vt:lpstr>
      <vt:lpstr>Food Allowance through Inflation: 2011</vt:lpstr>
      <vt:lpstr>             Overall Expenses: 1845 </vt:lpstr>
      <vt:lpstr>Total Expense Allowance: 2011</vt:lpstr>
      <vt:lpstr>Conclusion</vt:lpstr>
      <vt:lpstr>Thoreau’s Prison Haiku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Would Thoreau’s Project Work Today?</dc:title>
  <dc:creator>Evan</dc:creator>
  <cp:lastModifiedBy>Evan</cp:lastModifiedBy>
  <cp:revision>16</cp:revision>
  <dcterms:created xsi:type="dcterms:W3CDTF">2011-04-19T02:50:00Z</dcterms:created>
  <dcterms:modified xsi:type="dcterms:W3CDTF">2011-04-19T20:53:53Z</dcterms:modified>
</cp:coreProperties>
</file>